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2"/>
  </p:notesMasterIdLst>
  <p:sldIdLst>
    <p:sldId id="257" r:id="rId3"/>
    <p:sldId id="286" r:id="rId4"/>
    <p:sldId id="258" r:id="rId5"/>
    <p:sldId id="289" r:id="rId6"/>
    <p:sldId id="281" r:id="rId7"/>
    <p:sldId id="259" r:id="rId8"/>
    <p:sldId id="260" r:id="rId9"/>
    <p:sldId id="261" r:id="rId10"/>
    <p:sldId id="283" r:id="rId11"/>
    <p:sldId id="263" r:id="rId12"/>
    <p:sldId id="262" r:id="rId13"/>
    <p:sldId id="264" r:id="rId14"/>
    <p:sldId id="265" r:id="rId15"/>
    <p:sldId id="282" r:id="rId16"/>
    <p:sldId id="267" r:id="rId17"/>
    <p:sldId id="268" r:id="rId18"/>
    <p:sldId id="269" r:id="rId19"/>
    <p:sldId id="285" r:id="rId20"/>
    <p:sldId id="291" r:id="rId21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AE65"/>
    <a:srgbClr val="DB8F29"/>
    <a:srgbClr val="F2D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AD2A63D-8D54-491E-B7D0-D46408ADC14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350BE3-70AD-46C3-8621-26FF6E5E12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>
              <a:buNone/>
            </a:pPr>
            <a:fld id="{9A0DB2DC-4C9A-4742-B13C-FB6460FD3503}" type="slidenum">
              <a:rPr lang="zh-CN" altLang="en-US" sz="1200" dirty="0">
                <a:solidFill>
                  <a:srgbClr val="000000"/>
                </a:solidFill>
              </a:rPr>
              <a:t>4</a:t>
            </a:fld>
            <a:endParaRPr lang="zh-CN" altLang="en-US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B167CC6-0D2C-489E-B28A-262BD5A53CB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A98E17-0161-4A6B-9704-6B1FF6D041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B45CD7-A063-430C-A64A-EDB1C88C4DF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2019/5/25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47750B-244D-4976-B219-98DD4F29F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3.xml"/><Relationship Id="rId7" Type="http://schemas.openxmlformats.org/officeDocument/2006/relationships/image" Target="../media/image6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图片 22"/>
          <p:cNvPicPr>
            <a:picLocks noChangeAspect="1"/>
          </p:cNvPicPr>
          <p:nvPr/>
        </p:nvPicPr>
        <p:blipFill>
          <a:blip r:embed="rId3"/>
          <a:srcRect l="8008" t="26241" r="8107" b="26355"/>
          <a:stretch>
            <a:fillRect/>
          </a:stretch>
        </p:blipFill>
        <p:spPr>
          <a:xfrm>
            <a:off x="-14605" y="0"/>
            <a:ext cx="12206288" cy="6880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1" name="组合 15"/>
          <p:cNvGrpSpPr/>
          <p:nvPr/>
        </p:nvGrpSpPr>
        <p:grpSpPr>
          <a:xfrm>
            <a:off x="1752330" y="2277110"/>
            <a:ext cx="9673862" cy="3541331"/>
            <a:chOff x="4088450" y="2303080"/>
            <a:chExt cx="6193685" cy="2546279"/>
          </a:xfrm>
        </p:grpSpPr>
        <p:sp>
          <p:nvSpPr>
            <p:cNvPr id="4106" name="文本框 5"/>
            <p:cNvSpPr txBox="1"/>
            <p:nvPr/>
          </p:nvSpPr>
          <p:spPr>
            <a:xfrm>
              <a:off x="4088450" y="2303080"/>
              <a:ext cx="6083100" cy="7296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Grain transport system</a:t>
              </a:r>
            </a:p>
          </p:txBody>
        </p:sp>
        <p:grpSp>
          <p:nvGrpSpPr>
            <p:cNvPr id="4108" name="组合 14"/>
            <p:cNvGrpSpPr/>
            <p:nvPr/>
          </p:nvGrpSpPr>
          <p:grpSpPr>
            <a:xfrm>
              <a:off x="7218717" y="3523461"/>
              <a:ext cx="3063418" cy="1325898"/>
              <a:chOff x="7635912" y="3527692"/>
              <a:chExt cx="3063418" cy="1325898"/>
            </a:xfrm>
          </p:grpSpPr>
          <p:sp>
            <p:nvSpPr>
              <p:cNvPr id="4109" name="文本框 12"/>
              <p:cNvSpPr txBox="1"/>
              <p:nvPr/>
            </p:nvSpPr>
            <p:spPr>
              <a:xfrm>
                <a:off x="7635912" y="3527692"/>
                <a:ext cx="3063418" cy="37530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BFTZ (Best 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ive Three Zero)</a:t>
                </a:r>
              </a:p>
            </p:txBody>
          </p:sp>
          <p:sp>
            <p:nvSpPr>
              <p:cNvPr id="4110" name="文本框 13"/>
              <p:cNvSpPr txBox="1"/>
              <p:nvPr/>
            </p:nvSpPr>
            <p:spPr>
              <a:xfrm>
                <a:off x="8402680" y="3902998"/>
                <a:ext cx="1984818" cy="9505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·Tang Xianbiao(Simon)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·Duan Xiyu(Edwin Duan )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·Zhu Siyu(Kevin)</a:t>
                </a:r>
              </a:p>
              <a:p>
                <a:pPr eaLnBrk="1" hangingPunct="1"/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·Li Yuzi(Lion)</a:t>
                </a:r>
              </a:p>
            </p:txBody>
          </p:sp>
        </p:grpSp>
      </p:grpSp>
      <p:cxnSp>
        <p:nvCxnSpPr>
          <p:cNvPr id="25" name="直接连接符 24"/>
          <p:cNvCxnSpPr>
            <a:endCxn id="4098" idx="3"/>
          </p:cNvCxnSpPr>
          <p:nvPr/>
        </p:nvCxnSpPr>
        <p:spPr>
          <a:xfrm>
            <a:off x="9182100" y="3429000"/>
            <a:ext cx="3016250" cy="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96000" y="6515100"/>
            <a:ext cx="0" cy="34290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3429000"/>
            <a:ext cx="3022600" cy="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096000" y="-3175"/>
            <a:ext cx="0" cy="371475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6"/>
          <p:cNvSpPr txBox="1"/>
          <p:nvPr/>
        </p:nvSpPr>
        <p:spPr>
          <a:xfrm>
            <a:off x="421005" y="144780"/>
            <a:ext cx="44056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87" name="组合 2"/>
          <p:cNvGrpSpPr/>
          <p:nvPr/>
        </p:nvGrpSpPr>
        <p:grpSpPr>
          <a:xfrm>
            <a:off x="0" y="2955925"/>
            <a:ext cx="12192000" cy="2571750"/>
            <a:chOff x="0" y="2611120"/>
            <a:chExt cx="12192000" cy="2443542"/>
          </a:xfrm>
        </p:grpSpPr>
        <p:sp>
          <p:nvSpPr>
            <p:cNvPr id="4" name="矩形 3"/>
            <p:cNvSpPr/>
            <p:nvPr/>
          </p:nvSpPr>
          <p:spPr>
            <a:xfrm>
              <a:off x="0" y="2611120"/>
              <a:ext cx="12192000" cy="2123440"/>
            </a:xfrm>
            <a:prstGeom prst="rect">
              <a:avLst/>
            </a:prstGeom>
            <a:solidFill>
              <a:srgbClr val="E5A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4734560"/>
              <a:ext cx="12192000" cy="3201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6" name="图片 5" descr="8)HVUY3YR(~%)DT@RBB7@7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861695"/>
            <a:ext cx="7182485" cy="59931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6"/>
          <p:cNvSpPr txBox="1"/>
          <p:nvPr/>
        </p:nvSpPr>
        <p:spPr>
          <a:xfrm>
            <a:off x="421005" y="144780"/>
            <a:ext cx="427799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05" y="901065"/>
            <a:ext cx="7209155" cy="6015355"/>
          </a:xfrm>
          <a:prstGeom prst="rect">
            <a:avLst/>
          </a:prstGeom>
        </p:spPr>
      </p:pic>
      <p:pic>
        <p:nvPicPr>
          <p:cNvPr id="4" name="图片 3" descr="3.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740" y="901065"/>
            <a:ext cx="7209155" cy="60236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4478338"/>
          </a:xfrm>
          <a:prstGeom prst="rect">
            <a:avLst/>
          </a:prstGeom>
          <a:solidFill>
            <a:srgbClr val="E5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8" y="104140"/>
            <a:ext cx="7718425" cy="40846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88" y="4587875"/>
            <a:ext cx="7515225" cy="227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3.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865" y="281940"/>
            <a:ext cx="7748270" cy="64852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6"/>
          <p:cNvSpPr txBox="1"/>
          <p:nvPr/>
        </p:nvSpPr>
        <p:spPr>
          <a:xfrm>
            <a:off x="421005" y="144145"/>
            <a:ext cx="3846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2" descr="E:\仝德志文件\03-参考资料\！仝个人\！PPT图片及版面资源\06-PPT精选插图\03-人物\E7B7A3D79D597855A94BCD887D7469A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1788478"/>
            <a:ext cx="3562350" cy="4248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飞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85" y="936625"/>
            <a:ext cx="6667500" cy="57245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rcRect b="876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89075" y="1565275"/>
            <a:ext cx="1019175" cy="1020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2901950" y="0"/>
            <a:ext cx="1019175" cy="757238"/>
          </a:xfrm>
          <a:custGeom>
            <a:avLst/>
            <a:gdLst>
              <a:gd name="connsiteX0" fmla="*/ 67045 w 1019332"/>
              <a:gd name="connsiteY0" fmla="*/ 0 h 757781"/>
              <a:gd name="connsiteX1" fmla="*/ 952288 w 1019332"/>
              <a:gd name="connsiteY1" fmla="*/ 0 h 757781"/>
              <a:gd name="connsiteX2" fmla="*/ 979280 w 1019332"/>
              <a:gd name="connsiteY2" fmla="*/ 49730 h 757781"/>
              <a:gd name="connsiteX3" fmla="*/ 1019332 w 1019332"/>
              <a:gd name="connsiteY3" fmla="*/ 248115 h 757781"/>
              <a:gd name="connsiteX4" fmla="*/ 509666 w 1019332"/>
              <a:gd name="connsiteY4" fmla="*/ 757781 h 757781"/>
              <a:gd name="connsiteX5" fmla="*/ 0 w 1019332"/>
              <a:gd name="connsiteY5" fmla="*/ 248115 h 757781"/>
              <a:gd name="connsiteX6" fmla="*/ 40052 w 1019332"/>
              <a:gd name="connsiteY6" fmla="*/ 49730 h 75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9332" h="757781">
                <a:moveTo>
                  <a:pt x="67045" y="0"/>
                </a:moveTo>
                <a:lnTo>
                  <a:pt x="952288" y="0"/>
                </a:lnTo>
                <a:lnTo>
                  <a:pt x="979280" y="49730"/>
                </a:lnTo>
                <a:cubicBezTo>
                  <a:pt x="1005071" y="110706"/>
                  <a:pt x="1019332" y="177745"/>
                  <a:pt x="1019332" y="248115"/>
                </a:cubicBezTo>
                <a:cubicBezTo>
                  <a:pt x="1019332" y="529596"/>
                  <a:pt x="791147" y="757781"/>
                  <a:pt x="509666" y="757781"/>
                </a:cubicBezTo>
                <a:cubicBezTo>
                  <a:pt x="228185" y="757781"/>
                  <a:pt x="0" y="529596"/>
                  <a:pt x="0" y="248115"/>
                </a:cubicBezTo>
                <a:cubicBezTo>
                  <a:pt x="0" y="177745"/>
                  <a:pt x="14262" y="110706"/>
                  <a:pt x="40052" y="4973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95738" y="4400550"/>
            <a:ext cx="1019175" cy="10191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2586038" y="6348413"/>
            <a:ext cx="1019175" cy="509588"/>
          </a:xfrm>
          <a:custGeom>
            <a:avLst/>
            <a:gdLst>
              <a:gd name="connsiteX0" fmla="*/ 509666 w 1019332"/>
              <a:gd name="connsiteY0" fmla="*/ 0 h 509666"/>
              <a:gd name="connsiteX1" fmla="*/ 1019332 w 1019332"/>
              <a:gd name="connsiteY1" fmla="*/ 509666 h 509666"/>
              <a:gd name="connsiteX2" fmla="*/ 0 w 1019332"/>
              <a:gd name="connsiteY2" fmla="*/ 509666 h 509666"/>
              <a:gd name="connsiteX3" fmla="*/ 509666 w 1019332"/>
              <a:gd name="connsiteY3" fmla="*/ 0 h 50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332" h="509666">
                <a:moveTo>
                  <a:pt x="509666" y="0"/>
                </a:moveTo>
                <a:cubicBezTo>
                  <a:pt x="791147" y="0"/>
                  <a:pt x="1019332" y="228185"/>
                  <a:pt x="1019332" y="509666"/>
                </a:cubicBezTo>
                <a:lnTo>
                  <a:pt x="0" y="509666"/>
                </a:lnTo>
                <a:cubicBezTo>
                  <a:pt x="0" y="228185"/>
                  <a:pt x="228185" y="0"/>
                  <a:pt x="50966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428750" y="1216025"/>
            <a:ext cx="700088" cy="700088"/>
          </a:xfrm>
          <a:prstGeom prst="ellipse">
            <a:avLst/>
          </a:prstGeom>
          <a:solidFill>
            <a:srgbClr val="FC9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16388" y="5334000"/>
            <a:ext cx="701675" cy="700088"/>
          </a:xfrm>
          <a:prstGeom prst="ellipse">
            <a:avLst/>
          </a:prstGeom>
          <a:solidFill>
            <a:srgbClr val="FC9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486150" y="4530725"/>
            <a:ext cx="700088" cy="700088"/>
          </a:xfrm>
          <a:prstGeom prst="ellipse">
            <a:avLst/>
          </a:prstGeom>
          <a:solidFill>
            <a:srgbClr val="FC9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411538" y="6532563"/>
            <a:ext cx="381000" cy="381000"/>
          </a:xfrm>
          <a:prstGeom prst="ellipse">
            <a:avLst/>
          </a:prstGeom>
          <a:solidFill>
            <a:srgbClr val="FC9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420813" y="2339975"/>
            <a:ext cx="260350" cy="258763"/>
          </a:xfrm>
          <a:prstGeom prst="ellipse">
            <a:avLst/>
          </a:prstGeom>
          <a:solidFill>
            <a:srgbClr val="FC9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508250" y="47625"/>
            <a:ext cx="277813" cy="277813"/>
          </a:xfrm>
          <a:prstGeom prst="ellipse">
            <a:avLst/>
          </a:prstGeom>
          <a:solidFill>
            <a:srgbClr val="FC9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352675" y="1600200"/>
            <a:ext cx="384175" cy="384175"/>
          </a:xfrm>
          <a:prstGeom prst="ellipse">
            <a:avLst/>
          </a:prstGeom>
          <a:solidFill>
            <a:srgbClr val="F1B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54588" y="4497388"/>
            <a:ext cx="384175" cy="382588"/>
          </a:xfrm>
          <a:prstGeom prst="ellipse">
            <a:avLst/>
          </a:prstGeom>
          <a:solidFill>
            <a:srgbClr val="F1B3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2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" y="1725295"/>
            <a:ext cx="3507105" cy="3538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小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640" y="632460"/>
            <a:ext cx="6667500" cy="57245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6"/>
          <p:cNvSpPr txBox="1"/>
          <p:nvPr/>
        </p:nvSpPr>
        <p:spPr>
          <a:xfrm>
            <a:off x="421005" y="144780"/>
            <a:ext cx="43294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0" y="1296988"/>
            <a:ext cx="12192000" cy="3235325"/>
          </a:xfrm>
          <a:prstGeom prst="rect">
            <a:avLst/>
          </a:prstGeom>
          <a:solidFill>
            <a:srgbClr val="E5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5" name="图片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38" y="1838325"/>
            <a:ext cx="2308225" cy="4859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2" name="图片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665413"/>
            <a:ext cx="1833563" cy="3189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小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595" y="671830"/>
            <a:ext cx="6667500" cy="57245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6"/>
          <p:cNvSpPr txBox="1"/>
          <p:nvPr/>
        </p:nvSpPr>
        <p:spPr>
          <a:xfrm>
            <a:off x="736600" y="158750"/>
            <a:ext cx="40157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3.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815" y="819785"/>
            <a:ext cx="7139305" cy="5975985"/>
          </a:xfrm>
          <a:prstGeom prst="rect">
            <a:avLst/>
          </a:prstGeom>
        </p:spPr>
      </p:pic>
      <p:pic>
        <p:nvPicPr>
          <p:cNvPr id="5" name="图片 4" descr="3.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815" y="819785"/>
            <a:ext cx="7139940" cy="5939155"/>
          </a:xfrm>
          <a:prstGeom prst="rect">
            <a:avLst/>
          </a:prstGeom>
        </p:spPr>
      </p:pic>
      <p:pic>
        <p:nvPicPr>
          <p:cNvPr id="6" name="图片 5" descr="3.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815" y="819785"/>
            <a:ext cx="7138670" cy="59550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6"/>
          <p:cNvSpPr txBox="1"/>
          <p:nvPr/>
        </p:nvSpPr>
        <p:spPr>
          <a:xfrm>
            <a:off x="421005" y="144780"/>
            <a:ext cx="4563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6416358" y="5253038"/>
            <a:ext cx="4633913" cy="939800"/>
          </a:xfrm>
          <a:custGeom>
            <a:avLst/>
            <a:gdLst>
              <a:gd name="connsiteX0" fmla="*/ 236696 w 4633439"/>
              <a:gd name="connsiteY0" fmla="*/ 0 h 940498"/>
              <a:gd name="connsiteX1" fmla="*/ 4633439 w 4633439"/>
              <a:gd name="connsiteY1" fmla="*/ 0 h 940498"/>
              <a:gd name="connsiteX2" fmla="*/ 4396743 w 4633439"/>
              <a:gd name="connsiteY2" fmla="*/ 940498 h 940498"/>
              <a:gd name="connsiteX3" fmla="*/ 0 w 4633439"/>
              <a:gd name="connsiteY3" fmla="*/ 940498 h 94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439" h="940498">
                <a:moveTo>
                  <a:pt x="236696" y="0"/>
                </a:moveTo>
                <a:lnTo>
                  <a:pt x="4633439" y="0"/>
                </a:lnTo>
                <a:lnTo>
                  <a:pt x="4396743" y="940498"/>
                </a:lnTo>
                <a:lnTo>
                  <a:pt x="0" y="940498"/>
                </a:lnTo>
                <a:close/>
              </a:path>
            </a:pathLst>
          </a:custGeom>
          <a:solidFill>
            <a:srgbClr val="E5AE65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83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1285875"/>
            <a:ext cx="4048125" cy="30607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4584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37" y="4446588"/>
            <a:ext cx="3279775" cy="18288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任意多边形 9"/>
          <p:cNvSpPr/>
          <p:nvPr/>
        </p:nvSpPr>
        <p:spPr>
          <a:xfrm>
            <a:off x="7128510" y="1285875"/>
            <a:ext cx="4862513" cy="1916113"/>
          </a:xfrm>
          <a:custGeom>
            <a:avLst/>
            <a:gdLst>
              <a:gd name="connsiteX0" fmla="*/ 482125 w 4863760"/>
              <a:gd name="connsiteY0" fmla="*/ 0 h 1915697"/>
              <a:gd name="connsiteX1" fmla="*/ 4863760 w 4863760"/>
              <a:gd name="connsiteY1" fmla="*/ 0 h 1915697"/>
              <a:gd name="connsiteX2" fmla="*/ 4381635 w 4863760"/>
              <a:gd name="connsiteY2" fmla="*/ 1915697 h 1915697"/>
              <a:gd name="connsiteX3" fmla="*/ 0 w 4863760"/>
              <a:gd name="connsiteY3" fmla="*/ 1915697 h 19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3760" h="1915697">
                <a:moveTo>
                  <a:pt x="482125" y="0"/>
                </a:moveTo>
                <a:lnTo>
                  <a:pt x="4863760" y="0"/>
                </a:lnTo>
                <a:lnTo>
                  <a:pt x="4381635" y="1915697"/>
                </a:lnTo>
                <a:lnTo>
                  <a:pt x="0" y="19156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86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795" y="3284855"/>
            <a:ext cx="4889500" cy="196850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" name="图片 1" descr="3.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665" y="845185"/>
            <a:ext cx="7145655" cy="59620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7"/>
          <p:cNvGrpSpPr/>
          <p:nvPr/>
        </p:nvGrpSpPr>
        <p:grpSpPr>
          <a:xfrm>
            <a:off x="0" y="9525"/>
            <a:ext cx="12192000" cy="6858000"/>
            <a:chOff x="0" y="0"/>
            <a:chExt cx="12192000" cy="6858000"/>
          </a:xfrm>
        </p:grpSpPr>
        <p:pic>
          <p:nvPicPr>
            <p:cNvPr id="25605" name="图片 5"/>
            <p:cNvPicPr>
              <a:picLocks noChangeAspect="1"/>
            </p:cNvPicPr>
            <p:nvPr/>
          </p:nvPicPr>
          <p:blipFill>
            <a:blip r:embed="rId2"/>
            <a:srcRect l="119" t="26283" r="-119" b="13779"/>
            <a:stretch>
              <a:fillRect/>
            </a:stretch>
          </p:blipFill>
          <p:spPr>
            <a:xfrm>
              <a:off x="0" y="0"/>
              <a:ext cx="12192000" cy="54296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矩形 6"/>
            <p:cNvSpPr/>
            <p:nvPr/>
          </p:nvSpPr>
          <p:spPr>
            <a:xfrm>
              <a:off x="0" y="4691889"/>
              <a:ext cx="12192000" cy="2166111"/>
            </a:xfrm>
            <a:prstGeom prst="rect">
              <a:avLst/>
            </a:prstGeom>
            <a:solidFill>
              <a:srgbClr val="E5A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0405" y="5686424"/>
            <a:ext cx="634259" cy="689614"/>
            <a:chOff x="5130800" y="1241425"/>
            <a:chExt cx="436563" cy="474663"/>
          </a:xfrm>
          <a:solidFill>
            <a:schemeClr val="bg1"/>
          </a:solidFill>
        </p:grpSpPr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5130800" y="1241425"/>
              <a:ext cx="338138" cy="455613"/>
            </a:xfrm>
            <a:custGeom>
              <a:avLst/>
              <a:gdLst>
                <a:gd name="T0" fmla="*/ 80 w 136"/>
                <a:gd name="T1" fmla="*/ 156 h 184"/>
                <a:gd name="T2" fmla="*/ 68 w 136"/>
                <a:gd name="T3" fmla="*/ 168 h 184"/>
                <a:gd name="T4" fmla="*/ 56 w 136"/>
                <a:gd name="T5" fmla="*/ 156 h 184"/>
                <a:gd name="T6" fmla="*/ 68 w 136"/>
                <a:gd name="T7" fmla="*/ 144 h 184"/>
                <a:gd name="T8" fmla="*/ 80 w 136"/>
                <a:gd name="T9" fmla="*/ 156 h 184"/>
                <a:gd name="T10" fmla="*/ 80 w 136"/>
                <a:gd name="T11" fmla="*/ 136 h 184"/>
                <a:gd name="T12" fmla="*/ 20 w 136"/>
                <a:gd name="T13" fmla="*/ 136 h 184"/>
                <a:gd name="T14" fmla="*/ 16 w 136"/>
                <a:gd name="T15" fmla="*/ 132 h 184"/>
                <a:gd name="T16" fmla="*/ 16 w 136"/>
                <a:gd name="T17" fmla="*/ 36 h 184"/>
                <a:gd name="T18" fmla="*/ 20 w 136"/>
                <a:gd name="T19" fmla="*/ 32 h 184"/>
                <a:gd name="T20" fmla="*/ 116 w 136"/>
                <a:gd name="T21" fmla="*/ 32 h 184"/>
                <a:gd name="T22" fmla="*/ 120 w 136"/>
                <a:gd name="T23" fmla="*/ 36 h 184"/>
                <a:gd name="T24" fmla="*/ 120 w 136"/>
                <a:gd name="T25" fmla="*/ 40 h 184"/>
                <a:gd name="T26" fmla="*/ 136 w 136"/>
                <a:gd name="T27" fmla="*/ 40 h 184"/>
                <a:gd name="T28" fmla="*/ 136 w 136"/>
                <a:gd name="T29" fmla="*/ 12 h 184"/>
                <a:gd name="T30" fmla="*/ 124 w 136"/>
                <a:gd name="T31" fmla="*/ 0 h 184"/>
                <a:gd name="T32" fmla="*/ 12 w 136"/>
                <a:gd name="T33" fmla="*/ 0 h 184"/>
                <a:gd name="T34" fmla="*/ 0 w 136"/>
                <a:gd name="T35" fmla="*/ 12 h 184"/>
                <a:gd name="T36" fmla="*/ 0 w 136"/>
                <a:gd name="T37" fmla="*/ 172 h 184"/>
                <a:gd name="T38" fmla="*/ 12 w 136"/>
                <a:gd name="T39" fmla="*/ 184 h 184"/>
                <a:gd name="T40" fmla="*/ 81 w 136"/>
                <a:gd name="T41" fmla="*/ 184 h 184"/>
                <a:gd name="T42" fmla="*/ 80 w 136"/>
                <a:gd name="T43" fmla="*/ 180 h 184"/>
                <a:gd name="T44" fmla="*/ 80 w 136"/>
                <a:gd name="T45" fmla="*/ 156 h 184"/>
                <a:gd name="T46" fmla="*/ 65 w 136"/>
                <a:gd name="T47" fmla="*/ 17 h 184"/>
                <a:gd name="T48" fmla="*/ 71 w 136"/>
                <a:gd name="T49" fmla="*/ 17 h 184"/>
                <a:gd name="T50" fmla="*/ 72 w 136"/>
                <a:gd name="T51" fmla="*/ 20 h 184"/>
                <a:gd name="T52" fmla="*/ 71 w 136"/>
                <a:gd name="T53" fmla="*/ 23 h 184"/>
                <a:gd name="T54" fmla="*/ 68 w 136"/>
                <a:gd name="T55" fmla="*/ 24 h 184"/>
                <a:gd name="T56" fmla="*/ 65 w 136"/>
                <a:gd name="T57" fmla="*/ 23 h 184"/>
                <a:gd name="T58" fmla="*/ 64 w 136"/>
                <a:gd name="T59" fmla="*/ 20 h 184"/>
                <a:gd name="T60" fmla="*/ 65 w 136"/>
                <a:gd name="T61" fmla="*/ 1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6" h="184">
                  <a:moveTo>
                    <a:pt x="80" y="156"/>
                  </a:moveTo>
                  <a:cubicBezTo>
                    <a:pt x="80" y="162"/>
                    <a:pt x="75" y="168"/>
                    <a:pt x="68" y="168"/>
                  </a:cubicBezTo>
                  <a:cubicBezTo>
                    <a:pt x="62" y="168"/>
                    <a:pt x="56" y="162"/>
                    <a:pt x="56" y="156"/>
                  </a:cubicBezTo>
                  <a:cubicBezTo>
                    <a:pt x="56" y="149"/>
                    <a:pt x="62" y="144"/>
                    <a:pt x="68" y="144"/>
                  </a:cubicBezTo>
                  <a:cubicBezTo>
                    <a:pt x="75" y="144"/>
                    <a:pt x="80" y="149"/>
                    <a:pt x="80" y="156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8" y="136"/>
                    <a:pt x="16" y="134"/>
                    <a:pt x="16" y="132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4"/>
                    <a:pt x="120" y="36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5"/>
                    <a:pt x="131" y="0"/>
                    <a:pt x="1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8"/>
                    <a:pt x="6" y="184"/>
                    <a:pt x="12" y="184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0" y="183"/>
                    <a:pt x="80" y="181"/>
                    <a:pt x="80" y="180"/>
                  </a:cubicBezTo>
                  <a:lnTo>
                    <a:pt x="80" y="156"/>
                  </a:lnTo>
                  <a:close/>
                  <a:moveTo>
                    <a:pt x="65" y="17"/>
                  </a:moveTo>
                  <a:cubicBezTo>
                    <a:pt x="67" y="16"/>
                    <a:pt x="70" y="16"/>
                    <a:pt x="71" y="17"/>
                  </a:cubicBezTo>
                  <a:cubicBezTo>
                    <a:pt x="72" y="18"/>
                    <a:pt x="72" y="19"/>
                    <a:pt x="72" y="20"/>
                  </a:cubicBezTo>
                  <a:cubicBezTo>
                    <a:pt x="72" y="21"/>
                    <a:pt x="72" y="22"/>
                    <a:pt x="71" y="23"/>
                  </a:cubicBezTo>
                  <a:cubicBezTo>
                    <a:pt x="70" y="23"/>
                    <a:pt x="69" y="24"/>
                    <a:pt x="68" y="24"/>
                  </a:cubicBezTo>
                  <a:cubicBezTo>
                    <a:pt x="67" y="24"/>
                    <a:pt x="66" y="23"/>
                    <a:pt x="65" y="23"/>
                  </a:cubicBezTo>
                  <a:cubicBezTo>
                    <a:pt x="65" y="22"/>
                    <a:pt x="64" y="21"/>
                    <a:pt x="64" y="20"/>
                  </a:cubicBezTo>
                  <a:cubicBezTo>
                    <a:pt x="64" y="19"/>
                    <a:pt x="65" y="18"/>
                    <a:pt x="6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71"/>
            <p:cNvSpPr>
              <a:spLocks noEditPoints="1"/>
            </p:cNvSpPr>
            <p:nvPr/>
          </p:nvSpPr>
          <p:spPr bwMode="auto">
            <a:xfrm>
              <a:off x="5348288" y="1360488"/>
              <a:ext cx="219075" cy="355600"/>
            </a:xfrm>
            <a:custGeom>
              <a:avLst/>
              <a:gdLst>
                <a:gd name="T0" fmla="*/ 76 w 88"/>
                <a:gd name="T1" fmla="*/ 0 h 144"/>
                <a:gd name="T2" fmla="*/ 12 w 88"/>
                <a:gd name="T3" fmla="*/ 0 h 144"/>
                <a:gd name="T4" fmla="*/ 0 w 88"/>
                <a:gd name="T5" fmla="*/ 12 h 144"/>
                <a:gd name="T6" fmla="*/ 0 w 88"/>
                <a:gd name="T7" fmla="*/ 132 h 144"/>
                <a:gd name="T8" fmla="*/ 12 w 88"/>
                <a:gd name="T9" fmla="*/ 144 h 144"/>
                <a:gd name="T10" fmla="*/ 76 w 88"/>
                <a:gd name="T11" fmla="*/ 144 h 144"/>
                <a:gd name="T12" fmla="*/ 88 w 88"/>
                <a:gd name="T13" fmla="*/ 132 h 144"/>
                <a:gd name="T14" fmla="*/ 88 w 88"/>
                <a:gd name="T15" fmla="*/ 12 h 144"/>
                <a:gd name="T16" fmla="*/ 76 w 88"/>
                <a:gd name="T17" fmla="*/ 0 h 144"/>
                <a:gd name="T18" fmla="*/ 41 w 88"/>
                <a:gd name="T19" fmla="*/ 17 h 144"/>
                <a:gd name="T20" fmla="*/ 47 w 88"/>
                <a:gd name="T21" fmla="*/ 17 h 144"/>
                <a:gd name="T22" fmla="*/ 48 w 88"/>
                <a:gd name="T23" fmla="*/ 20 h 144"/>
                <a:gd name="T24" fmla="*/ 47 w 88"/>
                <a:gd name="T25" fmla="*/ 23 h 144"/>
                <a:gd name="T26" fmla="*/ 44 w 88"/>
                <a:gd name="T27" fmla="*/ 24 h 144"/>
                <a:gd name="T28" fmla="*/ 41 w 88"/>
                <a:gd name="T29" fmla="*/ 23 h 144"/>
                <a:gd name="T30" fmla="*/ 40 w 88"/>
                <a:gd name="T31" fmla="*/ 20 h 144"/>
                <a:gd name="T32" fmla="*/ 41 w 88"/>
                <a:gd name="T33" fmla="*/ 17 h 144"/>
                <a:gd name="T34" fmla="*/ 25 w 88"/>
                <a:gd name="T35" fmla="*/ 17 h 144"/>
                <a:gd name="T36" fmla="*/ 31 w 88"/>
                <a:gd name="T37" fmla="*/ 17 h 144"/>
                <a:gd name="T38" fmla="*/ 32 w 88"/>
                <a:gd name="T39" fmla="*/ 20 h 144"/>
                <a:gd name="T40" fmla="*/ 31 w 88"/>
                <a:gd name="T41" fmla="*/ 23 h 144"/>
                <a:gd name="T42" fmla="*/ 28 w 88"/>
                <a:gd name="T43" fmla="*/ 24 h 144"/>
                <a:gd name="T44" fmla="*/ 25 w 88"/>
                <a:gd name="T45" fmla="*/ 23 h 144"/>
                <a:gd name="T46" fmla="*/ 24 w 88"/>
                <a:gd name="T47" fmla="*/ 20 h 144"/>
                <a:gd name="T48" fmla="*/ 25 w 88"/>
                <a:gd name="T49" fmla="*/ 17 h 144"/>
                <a:gd name="T50" fmla="*/ 47 w 88"/>
                <a:gd name="T51" fmla="*/ 127 h 144"/>
                <a:gd name="T52" fmla="*/ 44 w 88"/>
                <a:gd name="T53" fmla="*/ 128 h 144"/>
                <a:gd name="T54" fmla="*/ 41 w 88"/>
                <a:gd name="T55" fmla="*/ 127 h 144"/>
                <a:gd name="T56" fmla="*/ 40 w 88"/>
                <a:gd name="T57" fmla="*/ 124 h 144"/>
                <a:gd name="T58" fmla="*/ 41 w 88"/>
                <a:gd name="T59" fmla="*/ 121 h 144"/>
                <a:gd name="T60" fmla="*/ 47 w 88"/>
                <a:gd name="T61" fmla="*/ 121 h 144"/>
                <a:gd name="T62" fmla="*/ 48 w 88"/>
                <a:gd name="T63" fmla="*/ 124 h 144"/>
                <a:gd name="T64" fmla="*/ 47 w 88"/>
                <a:gd name="T65" fmla="*/ 127 h 144"/>
                <a:gd name="T66" fmla="*/ 72 w 88"/>
                <a:gd name="T67" fmla="*/ 108 h 144"/>
                <a:gd name="T68" fmla="*/ 68 w 88"/>
                <a:gd name="T69" fmla="*/ 112 h 144"/>
                <a:gd name="T70" fmla="*/ 20 w 88"/>
                <a:gd name="T71" fmla="*/ 112 h 144"/>
                <a:gd name="T72" fmla="*/ 16 w 88"/>
                <a:gd name="T73" fmla="*/ 108 h 144"/>
                <a:gd name="T74" fmla="*/ 16 w 88"/>
                <a:gd name="T75" fmla="*/ 36 h 144"/>
                <a:gd name="T76" fmla="*/ 20 w 88"/>
                <a:gd name="T77" fmla="*/ 32 h 144"/>
                <a:gd name="T78" fmla="*/ 68 w 88"/>
                <a:gd name="T79" fmla="*/ 32 h 144"/>
                <a:gd name="T80" fmla="*/ 72 w 88"/>
                <a:gd name="T81" fmla="*/ 36 h 144"/>
                <a:gd name="T82" fmla="*/ 72 w 88"/>
                <a:gd name="T8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144">
                  <a:moveTo>
                    <a:pt x="7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8"/>
                    <a:pt x="6" y="144"/>
                    <a:pt x="1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83" y="144"/>
                    <a:pt x="88" y="138"/>
                    <a:pt x="88" y="13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lose/>
                  <a:moveTo>
                    <a:pt x="41" y="17"/>
                  </a:moveTo>
                  <a:cubicBezTo>
                    <a:pt x="43" y="16"/>
                    <a:pt x="45" y="16"/>
                    <a:pt x="47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8" y="22"/>
                    <a:pt x="47" y="23"/>
                  </a:cubicBezTo>
                  <a:cubicBezTo>
                    <a:pt x="46" y="23"/>
                    <a:pt x="45" y="24"/>
                    <a:pt x="44" y="24"/>
                  </a:cubicBezTo>
                  <a:cubicBezTo>
                    <a:pt x="43" y="24"/>
                    <a:pt x="42" y="23"/>
                    <a:pt x="41" y="23"/>
                  </a:cubicBezTo>
                  <a:cubicBezTo>
                    <a:pt x="41" y="22"/>
                    <a:pt x="40" y="21"/>
                    <a:pt x="40" y="20"/>
                  </a:cubicBezTo>
                  <a:cubicBezTo>
                    <a:pt x="40" y="19"/>
                    <a:pt x="41" y="18"/>
                    <a:pt x="41" y="17"/>
                  </a:cubicBezTo>
                  <a:close/>
                  <a:moveTo>
                    <a:pt x="25" y="17"/>
                  </a:moveTo>
                  <a:cubicBezTo>
                    <a:pt x="27" y="16"/>
                    <a:pt x="30" y="16"/>
                    <a:pt x="31" y="17"/>
                  </a:cubicBezTo>
                  <a:cubicBezTo>
                    <a:pt x="32" y="18"/>
                    <a:pt x="32" y="19"/>
                    <a:pt x="32" y="20"/>
                  </a:cubicBezTo>
                  <a:cubicBezTo>
                    <a:pt x="32" y="21"/>
                    <a:pt x="32" y="22"/>
                    <a:pt x="31" y="23"/>
                  </a:cubicBezTo>
                  <a:cubicBezTo>
                    <a:pt x="30" y="23"/>
                    <a:pt x="29" y="24"/>
                    <a:pt x="28" y="24"/>
                  </a:cubicBezTo>
                  <a:cubicBezTo>
                    <a:pt x="27" y="24"/>
                    <a:pt x="26" y="23"/>
                    <a:pt x="25" y="23"/>
                  </a:cubicBezTo>
                  <a:cubicBezTo>
                    <a:pt x="25" y="22"/>
                    <a:pt x="24" y="21"/>
                    <a:pt x="24" y="20"/>
                  </a:cubicBezTo>
                  <a:cubicBezTo>
                    <a:pt x="24" y="19"/>
                    <a:pt x="25" y="18"/>
                    <a:pt x="25" y="17"/>
                  </a:cubicBezTo>
                  <a:close/>
                  <a:moveTo>
                    <a:pt x="47" y="127"/>
                  </a:moveTo>
                  <a:cubicBezTo>
                    <a:pt x="46" y="127"/>
                    <a:pt x="45" y="128"/>
                    <a:pt x="44" y="128"/>
                  </a:cubicBezTo>
                  <a:cubicBezTo>
                    <a:pt x="43" y="128"/>
                    <a:pt x="42" y="127"/>
                    <a:pt x="41" y="127"/>
                  </a:cubicBezTo>
                  <a:cubicBezTo>
                    <a:pt x="41" y="126"/>
                    <a:pt x="40" y="125"/>
                    <a:pt x="40" y="124"/>
                  </a:cubicBezTo>
                  <a:cubicBezTo>
                    <a:pt x="40" y="123"/>
                    <a:pt x="41" y="122"/>
                    <a:pt x="41" y="121"/>
                  </a:cubicBezTo>
                  <a:cubicBezTo>
                    <a:pt x="43" y="120"/>
                    <a:pt x="46" y="120"/>
                    <a:pt x="47" y="121"/>
                  </a:cubicBezTo>
                  <a:cubicBezTo>
                    <a:pt x="48" y="122"/>
                    <a:pt x="48" y="123"/>
                    <a:pt x="48" y="124"/>
                  </a:cubicBezTo>
                  <a:cubicBezTo>
                    <a:pt x="48" y="125"/>
                    <a:pt x="48" y="126"/>
                    <a:pt x="47" y="127"/>
                  </a:cubicBezTo>
                  <a:close/>
                  <a:moveTo>
                    <a:pt x="72" y="108"/>
                  </a:moveTo>
                  <a:cubicBezTo>
                    <a:pt x="72" y="110"/>
                    <a:pt x="70" y="112"/>
                    <a:pt x="68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8" y="112"/>
                    <a:pt x="16" y="110"/>
                    <a:pt x="16" y="108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0" y="32"/>
                    <a:pt x="72" y="34"/>
                    <a:pt x="72" y="36"/>
                  </a:cubicBezTo>
                  <a:lnTo>
                    <a:pt x="7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753" name="组合 43"/>
          <p:cNvGrpSpPr/>
          <p:nvPr/>
        </p:nvGrpSpPr>
        <p:grpSpPr>
          <a:xfrm>
            <a:off x="10321290" y="2000885"/>
            <a:ext cx="1489710" cy="2702560"/>
            <a:chOff x="8525433" y="2647433"/>
            <a:chExt cx="3677299" cy="4204447"/>
          </a:xfrm>
        </p:grpSpPr>
        <p:grpSp>
          <p:nvGrpSpPr>
            <p:cNvPr id="31754" name="组合 44"/>
            <p:cNvGrpSpPr/>
            <p:nvPr/>
          </p:nvGrpSpPr>
          <p:grpSpPr>
            <a:xfrm>
              <a:off x="8525433" y="2647433"/>
              <a:ext cx="3666567" cy="4204447"/>
              <a:chOff x="8525435" y="2680446"/>
              <a:chExt cx="3666567" cy="4204447"/>
            </a:xfrm>
          </p:grpSpPr>
          <p:sp>
            <p:nvSpPr>
              <p:cNvPr id="47" name="矩形 11"/>
              <p:cNvSpPr/>
              <p:nvPr/>
            </p:nvSpPr>
            <p:spPr>
              <a:xfrm>
                <a:off x="8662894" y="2680446"/>
                <a:ext cx="3529106" cy="4204447"/>
              </a:xfrm>
              <a:custGeom>
                <a:avLst/>
                <a:gdLst>
                  <a:gd name="connsiteX0" fmla="*/ 0 w 3801035"/>
                  <a:gd name="connsiteY0" fmla="*/ 0 h 5324906"/>
                  <a:gd name="connsiteX1" fmla="*/ 3801035 w 3801035"/>
                  <a:gd name="connsiteY1" fmla="*/ 0 h 5324906"/>
                  <a:gd name="connsiteX2" fmla="*/ 3801035 w 3801035"/>
                  <a:gd name="connsiteY2" fmla="*/ 5324906 h 5324906"/>
                  <a:gd name="connsiteX3" fmla="*/ 0 w 3801035"/>
                  <a:gd name="connsiteY3" fmla="*/ 5324906 h 5324906"/>
                  <a:gd name="connsiteX4" fmla="*/ 0 w 3801035"/>
                  <a:gd name="connsiteY4" fmla="*/ 0 h 5324906"/>
                  <a:gd name="connsiteX0-1" fmla="*/ 797859 w 3801035"/>
                  <a:gd name="connsiteY0-2" fmla="*/ 1281953 h 5324906"/>
                  <a:gd name="connsiteX1-3" fmla="*/ 3801035 w 3801035"/>
                  <a:gd name="connsiteY1-4" fmla="*/ 0 h 5324906"/>
                  <a:gd name="connsiteX2-5" fmla="*/ 3801035 w 3801035"/>
                  <a:gd name="connsiteY2-6" fmla="*/ 5324906 h 5324906"/>
                  <a:gd name="connsiteX3-7" fmla="*/ 0 w 3801035"/>
                  <a:gd name="connsiteY3-8" fmla="*/ 5324906 h 5324906"/>
                  <a:gd name="connsiteX4-9" fmla="*/ 797859 w 3801035"/>
                  <a:gd name="connsiteY4-10" fmla="*/ 1281953 h 5324906"/>
                  <a:gd name="connsiteX0-11" fmla="*/ 107576 w 3801035"/>
                  <a:gd name="connsiteY0-12" fmla="*/ 726141 h 5324906"/>
                  <a:gd name="connsiteX1-13" fmla="*/ 3801035 w 3801035"/>
                  <a:gd name="connsiteY1-14" fmla="*/ 0 h 5324906"/>
                  <a:gd name="connsiteX2-15" fmla="*/ 3801035 w 3801035"/>
                  <a:gd name="connsiteY2-16" fmla="*/ 5324906 h 5324906"/>
                  <a:gd name="connsiteX3-17" fmla="*/ 0 w 3801035"/>
                  <a:gd name="connsiteY3-18" fmla="*/ 5324906 h 5324906"/>
                  <a:gd name="connsiteX4-19" fmla="*/ 107576 w 3801035"/>
                  <a:gd name="connsiteY4-20" fmla="*/ 726141 h 5324906"/>
                  <a:gd name="connsiteX0-21" fmla="*/ 0 w 3693459"/>
                  <a:gd name="connsiteY0-22" fmla="*/ 726141 h 5324906"/>
                  <a:gd name="connsiteX1-23" fmla="*/ 3693459 w 3693459"/>
                  <a:gd name="connsiteY1-24" fmla="*/ 0 h 5324906"/>
                  <a:gd name="connsiteX2-25" fmla="*/ 3693459 w 3693459"/>
                  <a:gd name="connsiteY2-26" fmla="*/ 5324906 h 5324906"/>
                  <a:gd name="connsiteX3-27" fmla="*/ 1272989 w 3693459"/>
                  <a:gd name="connsiteY3-28" fmla="*/ 5324906 h 5324906"/>
                  <a:gd name="connsiteX4-29" fmla="*/ 0 w 3693459"/>
                  <a:gd name="connsiteY4-30" fmla="*/ 726141 h 5324906"/>
                  <a:gd name="connsiteX0-31" fmla="*/ 0 w 3693459"/>
                  <a:gd name="connsiteY0-32" fmla="*/ 726141 h 5333870"/>
                  <a:gd name="connsiteX1-33" fmla="*/ 3693459 w 3693459"/>
                  <a:gd name="connsiteY1-34" fmla="*/ 0 h 5333870"/>
                  <a:gd name="connsiteX2-35" fmla="*/ 3693459 w 3693459"/>
                  <a:gd name="connsiteY2-36" fmla="*/ 5324906 h 5333870"/>
                  <a:gd name="connsiteX3-37" fmla="*/ 762001 w 3693459"/>
                  <a:gd name="connsiteY3-38" fmla="*/ 5333870 h 5333870"/>
                  <a:gd name="connsiteX4-39" fmla="*/ 0 w 3693459"/>
                  <a:gd name="connsiteY4-40" fmla="*/ 726141 h 5333870"/>
                  <a:gd name="connsiteX0-41" fmla="*/ 0 w 3693459"/>
                  <a:gd name="connsiteY0-42" fmla="*/ 726141 h 5333870"/>
                  <a:gd name="connsiteX1-43" fmla="*/ 3693459 w 3693459"/>
                  <a:gd name="connsiteY1-44" fmla="*/ 0 h 5333870"/>
                  <a:gd name="connsiteX2-45" fmla="*/ 3693459 w 3693459"/>
                  <a:gd name="connsiteY2-46" fmla="*/ 5324906 h 5333870"/>
                  <a:gd name="connsiteX3-47" fmla="*/ 430307 w 3693459"/>
                  <a:gd name="connsiteY3-48" fmla="*/ 5333870 h 5333870"/>
                  <a:gd name="connsiteX4-49" fmla="*/ 0 w 3693459"/>
                  <a:gd name="connsiteY4-50" fmla="*/ 726141 h 5333870"/>
                  <a:gd name="connsiteX0-51" fmla="*/ 0 w 4087906"/>
                  <a:gd name="connsiteY0-52" fmla="*/ 770964 h 5333870"/>
                  <a:gd name="connsiteX1-53" fmla="*/ 4087906 w 4087906"/>
                  <a:gd name="connsiteY1-54" fmla="*/ 0 h 5333870"/>
                  <a:gd name="connsiteX2-55" fmla="*/ 4087906 w 4087906"/>
                  <a:gd name="connsiteY2-56" fmla="*/ 5324906 h 5333870"/>
                  <a:gd name="connsiteX3-57" fmla="*/ 824754 w 4087906"/>
                  <a:gd name="connsiteY3-58" fmla="*/ 5333870 h 5333870"/>
                  <a:gd name="connsiteX4-59" fmla="*/ 0 w 4087906"/>
                  <a:gd name="connsiteY4-60" fmla="*/ 770964 h 5333870"/>
                  <a:gd name="connsiteX0-61" fmla="*/ 0 w 4087906"/>
                  <a:gd name="connsiteY0-62" fmla="*/ 770964 h 5333870"/>
                  <a:gd name="connsiteX1-63" fmla="*/ 4087906 w 4087906"/>
                  <a:gd name="connsiteY1-64" fmla="*/ 0 h 5333870"/>
                  <a:gd name="connsiteX2-65" fmla="*/ 4087906 w 4087906"/>
                  <a:gd name="connsiteY2-66" fmla="*/ 5324906 h 5333870"/>
                  <a:gd name="connsiteX3-67" fmla="*/ 654425 w 4087906"/>
                  <a:gd name="connsiteY3-68" fmla="*/ 5333870 h 5333870"/>
                  <a:gd name="connsiteX4-69" fmla="*/ 0 w 4087906"/>
                  <a:gd name="connsiteY4-70" fmla="*/ 770964 h 5333870"/>
                  <a:gd name="connsiteX0-71" fmla="*/ 0 w 4087906"/>
                  <a:gd name="connsiteY0-72" fmla="*/ 770964 h 5333870"/>
                  <a:gd name="connsiteX1-73" fmla="*/ 4087906 w 4087906"/>
                  <a:gd name="connsiteY1-74" fmla="*/ 0 h 5333870"/>
                  <a:gd name="connsiteX2-75" fmla="*/ 4087906 w 4087906"/>
                  <a:gd name="connsiteY2-76" fmla="*/ 5324906 h 5333870"/>
                  <a:gd name="connsiteX3-77" fmla="*/ 1308848 w 4087906"/>
                  <a:gd name="connsiteY3-78" fmla="*/ 5333870 h 5333870"/>
                  <a:gd name="connsiteX4-79" fmla="*/ 0 w 4087906"/>
                  <a:gd name="connsiteY4-80" fmla="*/ 770964 h 53338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087906" h="5333870">
                    <a:moveTo>
                      <a:pt x="0" y="770964"/>
                    </a:moveTo>
                    <a:lnTo>
                      <a:pt x="4087906" y="0"/>
                    </a:lnTo>
                    <a:lnTo>
                      <a:pt x="4087906" y="5324906"/>
                    </a:lnTo>
                    <a:lnTo>
                      <a:pt x="1308848" y="5333870"/>
                    </a:lnTo>
                    <a:lnTo>
                      <a:pt x="0" y="770964"/>
                    </a:lnTo>
                    <a:close/>
                  </a:path>
                </a:pathLst>
              </a:custGeom>
              <a:solidFill>
                <a:srgbClr val="E5AE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31757" name="图片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49520" y="3839630"/>
                <a:ext cx="2342482" cy="304273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49" name="直角三角形 12"/>
              <p:cNvSpPr/>
              <p:nvPr/>
            </p:nvSpPr>
            <p:spPr>
              <a:xfrm>
                <a:off x="8525435" y="2689412"/>
                <a:ext cx="3666567" cy="600636"/>
              </a:xfrm>
              <a:custGeom>
                <a:avLst/>
                <a:gdLst>
                  <a:gd name="connsiteX0" fmla="*/ 0 w 3466353"/>
                  <a:gd name="connsiteY0" fmla="*/ 179293 h 179293"/>
                  <a:gd name="connsiteX1" fmla="*/ 0 w 3466353"/>
                  <a:gd name="connsiteY1" fmla="*/ 0 h 179293"/>
                  <a:gd name="connsiteX2" fmla="*/ 3466353 w 3466353"/>
                  <a:gd name="connsiteY2" fmla="*/ 179293 h 179293"/>
                  <a:gd name="connsiteX3" fmla="*/ 0 w 3466353"/>
                  <a:gd name="connsiteY3" fmla="*/ 179293 h 179293"/>
                  <a:gd name="connsiteX0-1" fmla="*/ 8965 w 3466353"/>
                  <a:gd name="connsiteY0-2" fmla="*/ 779929 h 779929"/>
                  <a:gd name="connsiteX1-3" fmla="*/ 0 w 3466353"/>
                  <a:gd name="connsiteY1-4" fmla="*/ 0 h 779929"/>
                  <a:gd name="connsiteX2-5" fmla="*/ 3466353 w 3466353"/>
                  <a:gd name="connsiteY2-6" fmla="*/ 179293 h 779929"/>
                  <a:gd name="connsiteX3-7" fmla="*/ 8965 w 3466353"/>
                  <a:gd name="connsiteY3-8" fmla="*/ 779929 h 779929"/>
                  <a:gd name="connsiteX0-9" fmla="*/ 125506 w 3582894"/>
                  <a:gd name="connsiteY0-10" fmla="*/ 600636 h 600636"/>
                  <a:gd name="connsiteX1-11" fmla="*/ 0 w 3582894"/>
                  <a:gd name="connsiteY1-12" fmla="*/ 242048 h 600636"/>
                  <a:gd name="connsiteX2-13" fmla="*/ 3582894 w 3582894"/>
                  <a:gd name="connsiteY2-14" fmla="*/ 0 h 600636"/>
                  <a:gd name="connsiteX3-15" fmla="*/ 125506 w 3582894"/>
                  <a:gd name="connsiteY3-16" fmla="*/ 600636 h 6006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582894" h="600636">
                    <a:moveTo>
                      <a:pt x="125506" y="600636"/>
                    </a:moveTo>
                    <a:lnTo>
                      <a:pt x="0" y="242048"/>
                    </a:lnTo>
                    <a:lnTo>
                      <a:pt x="3582894" y="0"/>
                    </a:lnTo>
                    <a:lnTo>
                      <a:pt x="125506" y="60063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6" name="直角三角形 12"/>
            <p:cNvSpPr/>
            <p:nvPr/>
          </p:nvSpPr>
          <p:spPr>
            <a:xfrm>
              <a:off x="8700461" y="2653314"/>
              <a:ext cx="3502271" cy="233083"/>
            </a:xfrm>
            <a:custGeom>
              <a:avLst/>
              <a:gdLst>
                <a:gd name="connsiteX0" fmla="*/ 0 w 3466353"/>
                <a:gd name="connsiteY0" fmla="*/ 179293 h 179293"/>
                <a:gd name="connsiteX1" fmla="*/ 0 w 3466353"/>
                <a:gd name="connsiteY1" fmla="*/ 0 h 179293"/>
                <a:gd name="connsiteX2" fmla="*/ 3466353 w 3466353"/>
                <a:gd name="connsiteY2" fmla="*/ 179293 h 179293"/>
                <a:gd name="connsiteX3" fmla="*/ 0 w 3466353"/>
                <a:gd name="connsiteY3" fmla="*/ 179293 h 179293"/>
                <a:gd name="connsiteX0-1" fmla="*/ 8965 w 3466353"/>
                <a:gd name="connsiteY0-2" fmla="*/ 779929 h 779929"/>
                <a:gd name="connsiteX1-3" fmla="*/ 0 w 3466353"/>
                <a:gd name="connsiteY1-4" fmla="*/ 0 h 779929"/>
                <a:gd name="connsiteX2-5" fmla="*/ 3466353 w 3466353"/>
                <a:gd name="connsiteY2-6" fmla="*/ 179293 h 779929"/>
                <a:gd name="connsiteX3-7" fmla="*/ 8965 w 3466353"/>
                <a:gd name="connsiteY3-8" fmla="*/ 779929 h 779929"/>
                <a:gd name="connsiteX0-9" fmla="*/ 125506 w 3582894"/>
                <a:gd name="connsiteY0-10" fmla="*/ 600636 h 600636"/>
                <a:gd name="connsiteX1-11" fmla="*/ 0 w 3582894"/>
                <a:gd name="connsiteY1-12" fmla="*/ 242048 h 600636"/>
                <a:gd name="connsiteX2-13" fmla="*/ 3582894 w 3582894"/>
                <a:gd name="connsiteY2-14" fmla="*/ 0 h 600636"/>
                <a:gd name="connsiteX3-15" fmla="*/ 125506 w 3582894"/>
                <a:gd name="connsiteY3-16" fmla="*/ 600636 h 600636"/>
                <a:gd name="connsiteX0-17" fmla="*/ 125506 w 3626695"/>
                <a:gd name="connsiteY0-18" fmla="*/ 358588 h 358588"/>
                <a:gd name="connsiteX1-19" fmla="*/ 0 w 3626695"/>
                <a:gd name="connsiteY1-20" fmla="*/ 0 h 358588"/>
                <a:gd name="connsiteX2-21" fmla="*/ 3626695 w 3626695"/>
                <a:gd name="connsiteY2-22" fmla="*/ 277905 h 358588"/>
                <a:gd name="connsiteX3-23" fmla="*/ 125506 w 3626695"/>
                <a:gd name="connsiteY3-24" fmla="*/ 358588 h 358588"/>
                <a:gd name="connsiteX0-25" fmla="*/ 221868 w 3626695"/>
                <a:gd name="connsiteY0-26" fmla="*/ 502023 h 502023"/>
                <a:gd name="connsiteX1-27" fmla="*/ 0 w 3626695"/>
                <a:gd name="connsiteY1-28" fmla="*/ 0 h 502023"/>
                <a:gd name="connsiteX2-29" fmla="*/ 3626695 w 3626695"/>
                <a:gd name="connsiteY2-30" fmla="*/ 277905 h 502023"/>
                <a:gd name="connsiteX3-31" fmla="*/ 221868 w 3626695"/>
                <a:gd name="connsiteY3-32" fmla="*/ 502023 h 502023"/>
                <a:gd name="connsiteX0-33" fmla="*/ 0 w 3404827"/>
                <a:gd name="connsiteY0-34" fmla="*/ 224118 h 224118"/>
                <a:gd name="connsiteX1-35" fmla="*/ 58456 w 3404827"/>
                <a:gd name="connsiteY1-36" fmla="*/ 1 h 224118"/>
                <a:gd name="connsiteX2-37" fmla="*/ 3404827 w 3404827"/>
                <a:gd name="connsiteY2-38" fmla="*/ 0 h 224118"/>
                <a:gd name="connsiteX3-39" fmla="*/ 0 w 3404827"/>
                <a:gd name="connsiteY3-40" fmla="*/ 224118 h 224118"/>
                <a:gd name="connsiteX0-41" fmla="*/ 0 w 3422347"/>
                <a:gd name="connsiteY0-42" fmla="*/ 233083 h 233083"/>
                <a:gd name="connsiteX1-43" fmla="*/ 58456 w 3422347"/>
                <a:gd name="connsiteY1-44" fmla="*/ 8966 h 233083"/>
                <a:gd name="connsiteX2-45" fmla="*/ 3422347 w 3422347"/>
                <a:gd name="connsiteY2-46" fmla="*/ 0 h 233083"/>
                <a:gd name="connsiteX3-47" fmla="*/ 0 w 3422347"/>
                <a:gd name="connsiteY3-48" fmla="*/ 233083 h 2330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22347" h="233083">
                  <a:moveTo>
                    <a:pt x="0" y="233083"/>
                  </a:moveTo>
                  <a:lnTo>
                    <a:pt x="58456" y="8966"/>
                  </a:lnTo>
                  <a:lnTo>
                    <a:pt x="3422347" y="0"/>
                  </a:lnTo>
                  <a:lnTo>
                    <a:pt x="0" y="2330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图片 2" descr="4.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685" y="251460"/>
            <a:ext cx="7432675" cy="62014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图片 22"/>
          <p:cNvPicPr>
            <a:picLocks noChangeAspect="1"/>
          </p:cNvPicPr>
          <p:nvPr/>
        </p:nvPicPr>
        <p:blipFill>
          <a:blip r:embed="rId3"/>
          <a:srcRect l="8008" t="26241" r="8107" b="26355"/>
          <a:stretch>
            <a:fillRect/>
          </a:stretch>
        </p:blipFill>
        <p:spPr>
          <a:xfrm>
            <a:off x="-14605" y="0"/>
            <a:ext cx="12206288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6" name="文本框 5"/>
          <p:cNvSpPr txBox="1"/>
          <p:nvPr/>
        </p:nvSpPr>
        <p:spPr>
          <a:xfrm>
            <a:off x="1752330" y="2277110"/>
            <a:ext cx="9501140" cy="1014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listening!</a:t>
            </a:r>
          </a:p>
        </p:txBody>
      </p:sp>
      <p:cxnSp>
        <p:nvCxnSpPr>
          <p:cNvPr id="25" name="直接连接符 24"/>
          <p:cNvCxnSpPr>
            <a:endCxn id="4098" idx="3"/>
          </p:cNvCxnSpPr>
          <p:nvPr/>
        </p:nvCxnSpPr>
        <p:spPr>
          <a:xfrm>
            <a:off x="9182100" y="3429000"/>
            <a:ext cx="3016250" cy="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96000" y="6515100"/>
            <a:ext cx="0" cy="34290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3429000"/>
            <a:ext cx="3022600" cy="0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096000" y="-3175"/>
            <a:ext cx="0" cy="371475"/>
          </a:xfrm>
          <a:prstGeom prst="line">
            <a:avLst/>
          </a:prstGeom>
          <a:ln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1895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D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1" name="组合 8"/>
          <p:cNvGrpSpPr/>
          <p:nvPr/>
        </p:nvGrpSpPr>
        <p:grpSpPr>
          <a:xfrm flipH="1">
            <a:off x="1639888" y="15875"/>
            <a:ext cx="10552112" cy="6861175"/>
            <a:chOff x="0" y="2355845"/>
            <a:chExt cx="6923314" cy="4502155"/>
          </a:xfrm>
        </p:grpSpPr>
        <p:sp>
          <p:nvSpPr>
            <p:cNvPr id="20" name="矩形 1"/>
            <p:cNvSpPr/>
            <p:nvPr/>
          </p:nvSpPr>
          <p:spPr>
            <a:xfrm>
              <a:off x="0" y="2355845"/>
              <a:ext cx="6923314" cy="4502155"/>
            </a:xfrm>
            <a:custGeom>
              <a:avLst/>
              <a:gdLst>
                <a:gd name="connsiteX0" fmla="*/ 0 w 7532914"/>
                <a:gd name="connsiteY0" fmla="*/ 0 h 4898571"/>
                <a:gd name="connsiteX1" fmla="*/ 7532914 w 7532914"/>
                <a:gd name="connsiteY1" fmla="*/ 0 h 4898571"/>
                <a:gd name="connsiteX2" fmla="*/ 7532914 w 7532914"/>
                <a:gd name="connsiteY2" fmla="*/ 4898571 h 4898571"/>
                <a:gd name="connsiteX3" fmla="*/ 0 w 7532914"/>
                <a:gd name="connsiteY3" fmla="*/ 4898571 h 4898571"/>
                <a:gd name="connsiteX4" fmla="*/ 0 w 7532914"/>
                <a:gd name="connsiteY4" fmla="*/ 0 h 4898571"/>
                <a:gd name="connsiteX0-1" fmla="*/ 0 w 7532914"/>
                <a:gd name="connsiteY0-2" fmla="*/ 0 h 4898571"/>
                <a:gd name="connsiteX1-3" fmla="*/ 5733143 w 7532914"/>
                <a:gd name="connsiteY1-4" fmla="*/ 1088572 h 4898571"/>
                <a:gd name="connsiteX2-5" fmla="*/ 7532914 w 7532914"/>
                <a:gd name="connsiteY2-6" fmla="*/ 4898571 h 4898571"/>
                <a:gd name="connsiteX3-7" fmla="*/ 0 w 7532914"/>
                <a:gd name="connsiteY3-8" fmla="*/ 4898571 h 4898571"/>
                <a:gd name="connsiteX4-9" fmla="*/ 0 w 7532914"/>
                <a:gd name="connsiteY4-10" fmla="*/ 0 h 48985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532914" h="4898571">
                  <a:moveTo>
                    <a:pt x="0" y="0"/>
                  </a:moveTo>
                  <a:lnTo>
                    <a:pt x="5733143" y="1088572"/>
                  </a:lnTo>
                  <a:lnTo>
                    <a:pt x="7532914" y="4898571"/>
                  </a:lnTo>
                  <a:lnTo>
                    <a:pt x="0" y="4898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204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58339"/>
              <a:ext cx="6763657" cy="439966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" name="矩形 18"/>
          <p:cNvSpPr/>
          <p:nvPr/>
        </p:nvSpPr>
        <p:spPr>
          <a:xfrm>
            <a:off x="0" y="184150"/>
            <a:ext cx="1176338" cy="1176338"/>
          </a:xfrm>
          <a:prstGeom prst="rect">
            <a:avLst/>
          </a:prstGeom>
          <a:solidFill>
            <a:srgbClr val="DB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3" name="文本框 10"/>
          <p:cNvSpPr txBox="1"/>
          <p:nvPr/>
        </p:nvSpPr>
        <p:spPr>
          <a:xfrm>
            <a:off x="58738" y="15875"/>
            <a:ext cx="2989262" cy="15696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rder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文本框 26"/>
          <p:cNvSpPr txBox="1"/>
          <p:nvPr/>
        </p:nvSpPr>
        <p:spPr>
          <a:xfrm>
            <a:off x="1176338" y="212725"/>
            <a:ext cx="1363662" cy="70788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</a:p>
        </p:txBody>
      </p:sp>
      <p:grpSp>
        <p:nvGrpSpPr>
          <p:cNvPr id="7175" name="组合 27"/>
          <p:cNvGrpSpPr/>
          <p:nvPr/>
        </p:nvGrpSpPr>
        <p:grpSpPr>
          <a:xfrm>
            <a:off x="5075238" y="2497138"/>
            <a:ext cx="6073775" cy="615950"/>
            <a:chOff x="5000172" y="1094752"/>
            <a:chExt cx="6074229" cy="615564"/>
          </a:xfrm>
        </p:grpSpPr>
        <p:grpSp>
          <p:nvGrpSpPr>
            <p:cNvPr id="7197" name="组合 25"/>
            <p:cNvGrpSpPr/>
            <p:nvPr/>
          </p:nvGrpSpPr>
          <p:grpSpPr>
            <a:xfrm>
              <a:off x="6966858" y="1094752"/>
              <a:ext cx="4107543" cy="609600"/>
              <a:chOff x="6966858" y="1094752"/>
              <a:chExt cx="4107543" cy="6096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02" name="文本框 29"/>
              <p:cNvSpPr txBox="1"/>
              <p:nvPr/>
            </p:nvSpPr>
            <p:spPr>
              <a:xfrm>
                <a:off x="7416800" y="1168719"/>
                <a:ext cx="3454400" cy="460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Edwin Duan</a:t>
                </a:r>
                <a:r>
                  <a:rPr lang="zh-CN" altLang="en-US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（段熙宇）</a:t>
                </a:r>
              </a:p>
            </p:txBody>
          </p:sp>
        </p:grpSp>
        <p:grpSp>
          <p:nvGrpSpPr>
            <p:cNvPr id="7198" name="组合 32"/>
            <p:cNvGrpSpPr/>
            <p:nvPr/>
          </p:nvGrpSpPr>
          <p:grpSpPr>
            <a:xfrm>
              <a:off x="5000172" y="1100716"/>
              <a:ext cx="1843315" cy="609600"/>
              <a:chOff x="6966858" y="1094752"/>
              <a:chExt cx="4107543" cy="609600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rgbClr val="DB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00" name="文本框 35"/>
              <p:cNvSpPr txBox="1"/>
              <p:nvPr/>
            </p:nvSpPr>
            <p:spPr>
              <a:xfrm>
                <a:off x="7416800" y="1168719"/>
                <a:ext cx="3454400" cy="460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one</a:t>
                </a:r>
              </a:p>
            </p:txBody>
          </p:sp>
        </p:grpSp>
      </p:grpSp>
      <p:grpSp>
        <p:nvGrpSpPr>
          <p:cNvPr id="7176" name="组合 36"/>
          <p:cNvGrpSpPr/>
          <p:nvPr/>
        </p:nvGrpSpPr>
        <p:grpSpPr>
          <a:xfrm>
            <a:off x="5075238" y="3397250"/>
            <a:ext cx="6073775" cy="615950"/>
            <a:chOff x="5000172" y="1094752"/>
            <a:chExt cx="6074229" cy="615564"/>
          </a:xfrm>
        </p:grpSpPr>
        <p:grpSp>
          <p:nvGrpSpPr>
            <p:cNvPr id="7191" name="组合 37"/>
            <p:cNvGrpSpPr/>
            <p:nvPr/>
          </p:nvGrpSpPr>
          <p:grpSpPr>
            <a:xfrm>
              <a:off x="6966858" y="1094752"/>
              <a:ext cx="4107543" cy="609600"/>
              <a:chOff x="6966858" y="1094752"/>
              <a:chExt cx="4107543" cy="60960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96" name="文本框 42"/>
              <p:cNvSpPr txBox="1"/>
              <p:nvPr/>
            </p:nvSpPr>
            <p:spPr>
              <a:xfrm>
                <a:off x="7416800" y="1168719"/>
                <a:ext cx="3454400" cy="460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Simon</a:t>
                </a:r>
                <a:r>
                  <a:rPr lang="zh-CN" altLang="en-US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（汤显彪）</a:t>
                </a:r>
              </a:p>
            </p:txBody>
          </p:sp>
        </p:grpSp>
        <p:grpSp>
          <p:nvGrpSpPr>
            <p:cNvPr id="7192" name="组合 38"/>
            <p:cNvGrpSpPr/>
            <p:nvPr/>
          </p:nvGrpSpPr>
          <p:grpSpPr>
            <a:xfrm>
              <a:off x="5000172" y="1100716"/>
              <a:ext cx="1843315" cy="609600"/>
              <a:chOff x="6966858" y="1094752"/>
              <a:chExt cx="4107543" cy="6096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rgbClr val="DB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94" name="文本框 40"/>
              <p:cNvSpPr txBox="1"/>
              <p:nvPr/>
            </p:nvSpPr>
            <p:spPr>
              <a:xfrm>
                <a:off x="7416800" y="1168719"/>
                <a:ext cx="3454400" cy="460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two</a:t>
                </a:r>
              </a:p>
            </p:txBody>
          </p:sp>
        </p:grpSp>
      </p:grpSp>
      <p:grpSp>
        <p:nvGrpSpPr>
          <p:cNvPr id="7177" name="组合 43"/>
          <p:cNvGrpSpPr/>
          <p:nvPr/>
        </p:nvGrpSpPr>
        <p:grpSpPr>
          <a:xfrm>
            <a:off x="5075238" y="4298950"/>
            <a:ext cx="6073775" cy="905011"/>
            <a:chOff x="5000172" y="1094752"/>
            <a:chExt cx="6074229" cy="904444"/>
          </a:xfrm>
        </p:grpSpPr>
        <p:grpSp>
          <p:nvGrpSpPr>
            <p:cNvPr id="7185" name="组合 44"/>
            <p:cNvGrpSpPr/>
            <p:nvPr/>
          </p:nvGrpSpPr>
          <p:grpSpPr>
            <a:xfrm>
              <a:off x="6966858" y="1094752"/>
              <a:ext cx="4107543" cy="904444"/>
              <a:chOff x="6966858" y="1094752"/>
              <a:chExt cx="4107543" cy="904444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90" name="文本框 49"/>
              <p:cNvSpPr txBox="1"/>
              <p:nvPr/>
            </p:nvSpPr>
            <p:spPr>
              <a:xfrm>
                <a:off x="7416800" y="1168719"/>
                <a:ext cx="3454400" cy="8304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Kevin</a:t>
                </a:r>
                <a:r>
                  <a:rPr lang="zh-CN" altLang="en-US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（朱思宇）</a:t>
                </a:r>
              </a:p>
              <a:p>
                <a:pPr eaLnBrk="1" hangingPunct="1"/>
                <a:endParaRPr lang="zh-CN" altLang="en-US" sz="2400" b="1" dirty="0">
                  <a:solidFill>
                    <a:srgbClr val="DB8F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86" name="组合 45"/>
            <p:cNvGrpSpPr/>
            <p:nvPr/>
          </p:nvGrpSpPr>
          <p:grpSpPr>
            <a:xfrm>
              <a:off x="5000172" y="1100716"/>
              <a:ext cx="1843315" cy="609600"/>
              <a:chOff x="6966858" y="1094752"/>
              <a:chExt cx="4107543" cy="609600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rgbClr val="DB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88" name="文本框 47"/>
              <p:cNvSpPr txBox="1"/>
              <p:nvPr/>
            </p:nvSpPr>
            <p:spPr>
              <a:xfrm>
                <a:off x="7067331" y="1169635"/>
                <a:ext cx="3905691" cy="460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three</a:t>
                </a:r>
              </a:p>
            </p:txBody>
          </p:sp>
        </p:grpSp>
      </p:grpSp>
      <p:grpSp>
        <p:nvGrpSpPr>
          <p:cNvPr id="7178" name="组合 50"/>
          <p:cNvGrpSpPr/>
          <p:nvPr/>
        </p:nvGrpSpPr>
        <p:grpSpPr>
          <a:xfrm>
            <a:off x="5075238" y="5200650"/>
            <a:ext cx="6073775" cy="905011"/>
            <a:chOff x="5000172" y="1094752"/>
            <a:chExt cx="6074229" cy="904444"/>
          </a:xfrm>
        </p:grpSpPr>
        <p:grpSp>
          <p:nvGrpSpPr>
            <p:cNvPr id="7179" name="组合 51"/>
            <p:cNvGrpSpPr/>
            <p:nvPr/>
          </p:nvGrpSpPr>
          <p:grpSpPr>
            <a:xfrm>
              <a:off x="6966858" y="1094752"/>
              <a:ext cx="4107543" cy="904444"/>
              <a:chOff x="6966858" y="1094752"/>
              <a:chExt cx="4107543" cy="90444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84" name="文本框 56"/>
              <p:cNvSpPr txBox="1"/>
              <p:nvPr/>
            </p:nvSpPr>
            <p:spPr>
              <a:xfrm>
                <a:off x="7416800" y="1168719"/>
                <a:ext cx="3454400" cy="8304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Lion</a:t>
                </a:r>
                <a:r>
                  <a:rPr lang="zh-CN" altLang="en-US" sz="2400" b="1" dirty="0">
                    <a:solidFill>
                      <a:srgbClr val="DB8F2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（李雨滋）</a:t>
                </a:r>
              </a:p>
              <a:p>
                <a:pPr eaLnBrk="1" hangingPunct="1"/>
                <a:endParaRPr lang="zh-CN" altLang="en-US" sz="2400" b="1" dirty="0">
                  <a:solidFill>
                    <a:srgbClr val="DB8F2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80" name="组合 52"/>
            <p:cNvGrpSpPr/>
            <p:nvPr/>
          </p:nvGrpSpPr>
          <p:grpSpPr>
            <a:xfrm>
              <a:off x="5000172" y="1100716"/>
              <a:ext cx="1844178" cy="609600"/>
              <a:chOff x="6966858" y="1094752"/>
              <a:chExt cx="4109465" cy="60960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966858" y="1094752"/>
                <a:ext cx="4107543" cy="609600"/>
              </a:xfrm>
              <a:prstGeom prst="rect">
                <a:avLst/>
              </a:prstGeom>
              <a:solidFill>
                <a:srgbClr val="DB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82" name="文本框 54"/>
              <p:cNvSpPr txBox="1"/>
              <p:nvPr/>
            </p:nvSpPr>
            <p:spPr>
              <a:xfrm>
                <a:off x="7416861" y="1169000"/>
                <a:ext cx="3659462" cy="46008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four</a:t>
                </a: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6"/>
          <p:cNvSpPr txBox="1"/>
          <p:nvPr/>
        </p:nvSpPr>
        <p:spPr>
          <a:xfrm>
            <a:off x="401320" y="144780"/>
            <a:ext cx="62376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98168" y="917258"/>
            <a:ext cx="171450" cy="1069975"/>
          </a:xfrm>
          <a:prstGeom prst="rect">
            <a:avLst/>
          </a:prstGeom>
          <a:solidFill>
            <a:srgbClr val="DB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98168" y="2034223"/>
            <a:ext cx="171450" cy="1069975"/>
          </a:xfrm>
          <a:prstGeom prst="rect">
            <a:avLst/>
          </a:prstGeom>
          <a:solidFill>
            <a:srgbClr val="E5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98168" y="3154363"/>
            <a:ext cx="171450" cy="1069975"/>
          </a:xfrm>
          <a:prstGeom prst="rect">
            <a:avLst/>
          </a:prstGeom>
          <a:solidFill>
            <a:srgbClr val="DB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98168" y="4309428"/>
            <a:ext cx="171450" cy="1069975"/>
          </a:xfrm>
          <a:prstGeom prst="rect">
            <a:avLst/>
          </a:prstGeom>
          <a:solidFill>
            <a:srgbClr val="E5A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98168" y="5461953"/>
            <a:ext cx="171450" cy="1069975"/>
          </a:xfrm>
          <a:prstGeom prst="rect">
            <a:avLst/>
          </a:prstGeom>
          <a:solidFill>
            <a:srgbClr val="DB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431848" y="3642360"/>
            <a:ext cx="1062038" cy="952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31848" y="1708785"/>
            <a:ext cx="1062038" cy="952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91605" y="3559175"/>
            <a:ext cx="1706880" cy="787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Freeform 31"/>
          <p:cNvSpPr/>
          <p:nvPr/>
        </p:nvSpPr>
        <p:spPr bwMode="auto">
          <a:xfrm>
            <a:off x="4058920" y="2548890"/>
            <a:ext cx="38100" cy="39370"/>
          </a:xfrm>
          <a:custGeom>
            <a:avLst/>
            <a:gdLst>
              <a:gd name="T0" fmla="*/ 8 w 16"/>
              <a:gd name="T1" fmla="*/ 0 h 16"/>
              <a:gd name="T2" fmla="*/ 2 w 16"/>
              <a:gd name="T3" fmla="*/ 2 h 16"/>
              <a:gd name="T4" fmla="*/ 0 w 16"/>
              <a:gd name="T5" fmla="*/ 8 h 16"/>
              <a:gd name="T6" fmla="*/ 8 w 16"/>
              <a:gd name="T7" fmla="*/ 16 h 16"/>
              <a:gd name="T8" fmla="*/ 14 w 16"/>
              <a:gd name="T9" fmla="*/ 14 h 16"/>
              <a:gd name="T10" fmla="*/ 16 w 16"/>
              <a:gd name="T11" fmla="*/ 8 h 16"/>
              <a:gd name="T12" fmla="*/ 8 w 16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16">
                <a:moveTo>
                  <a:pt x="8" y="0"/>
                </a:moveTo>
                <a:cubicBezTo>
                  <a:pt x="6" y="0"/>
                  <a:pt x="4" y="1"/>
                  <a:pt x="2" y="2"/>
                </a:cubicBezTo>
                <a:cubicBezTo>
                  <a:pt x="1" y="4"/>
                  <a:pt x="0" y="6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10" y="16"/>
                  <a:pt x="12" y="15"/>
                  <a:pt x="14" y="14"/>
                </a:cubicBezTo>
                <a:cubicBezTo>
                  <a:pt x="15" y="12"/>
                  <a:pt x="16" y="10"/>
                  <a:pt x="16" y="8"/>
                </a:cubicBezTo>
                <a:cubicBezTo>
                  <a:pt x="16" y="3"/>
                  <a:pt x="13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20" name="文本框 56"/>
          <p:cNvSpPr txBox="1"/>
          <p:nvPr/>
        </p:nvSpPr>
        <p:spPr>
          <a:xfrm>
            <a:off x="2976245" y="974725"/>
            <a:ext cx="2365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ogin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nterface</a:t>
            </a:r>
          </a:p>
        </p:txBody>
      </p:sp>
      <p:sp>
        <p:nvSpPr>
          <p:cNvPr id="17" name="椭圆 16"/>
          <p:cNvSpPr/>
          <p:nvPr>
            <p:custDataLst>
              <p:tags r:id="rId2"/>
            </p:custDataLst>
          </p:nvPr>
        </p:nvSpPr>
        <p:spPr>
          <a:xfrm rot="16200000">
            <a:off x="8432324" y="5731741"/>
            <a:ext cx="58533" cy="5853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 rot="16200000">
            <a:off x="8432324" y="5580725"/>
            <a:ext cx="58533" cy="5853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0" y="1343025"/>
            <a:ext cx="6246495" cy="522287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490268" y="5544185"/>
            <a:ext cx="1062038" cy="952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" name="图片 32" descr="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520" y="2908935"/>
            <a:ext cx="1974215" cy="1652270"/>
          </a:xfrm>
          <a:prstGeom prst="rect">
            <a:avLst/>
          </a:prstGeom>
        </p:spPr>
      </p:pic>
      <p:pic>
        <p:nvPicPr>
          <p:cNvPr id="38" name="图片 37" descr="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3575" y="4809490"/>
            <a:ext cx="1915160" cy="1600835"/>
          </a:xfrm>
          <a:prstGeom prst="rect">
            <a:avLst/>
          </a:prstGeom>
        </p:spPr>
      </p:pic>
      <p:pic>
        <p:nvPicPr>
          <p:cNvPr id="41" name="图片 40" descr="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4520" y="989965"/>
            <a:ext cx="1915160" cy="1598295"/>
          </a:xfrm>
          <a:prstGeom prst="rect">
            <a:avLst/>
          </a:prstGeom>
        </p:spPr>
      </p:pic>
      <p:pic>
        <p:nvPicPr>
          <p:cNvPr id="42" name="图片 41" descr="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345" y="1352550"/>
            <a:ext cx="6247130" cy="5213350"/>
          </a:xfrm>
          <a:prstGeom prst="rect">
            <a:avLst/>
          </a:prstGeom>
        </p:spPr>
      </p:pic>
      <p:pic>
        <p:nvPicPr>
          <p:cNvPr id="43" name="图片 42" descr="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45" y="1343025"/>
            <a:ext cx="6246495" cy="5227955"/>
          </a:xfrm>
          <a:prstGeom prst="rect">
            <a:avLst/>
          </a:prstGeom>
        </p:spPr>
      </p:pic>
      <p:pic>
        <p:nvPicPr>
          <p:cNvPr id="44" name="图片 43" descr="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80" y="1352550"/>
            <a:ext cx="6246495" cy="5221605"/>
          </a:xfrm>
          <a:prstGeom prst="rect">
            <a:avLst/>
          </a:prstGeom>
        </p:spPr>
      </p:pic>
      <p:pic>
        <p:nvPicPr>
          <p:cNvPr id="45" name="图片 44" descr="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685" y="1269365"/>
            <a:ext cx="6320790" cy="52793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10" y="200025"/>
            <a:ext cx="7739380" cy="64579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"/>
          <p:cNvGrpSpPr/>
          <p:nvPr/>
        </p:nvGrpSpPr>
        <p:grpSpPr>
          <a:xfrm>
            <a:off x="-22225" y="0"/>
            <a:ext cx="12192000" cy="6858000"/>
            <a:chOff x="0" y="-1"/>
            <a:chExt cx="12192000" cy="6858000"/>
          </a:xfrm>
        </p:grpSpPr>
        <p:grpSp>
          <p:nvGrpSpPr>
            <p:cNvPr id="11276" name="组合 871"/>
            <p:cNvGrpSpPr/>
            <p:nvPr/>
          </p:nvGrpSpPr>
          <p:grpSpPr>
            <a:xfrm>
              <a:off x="0" y="219456"/>
              <a:ext cx="2852928" cy="521208"/>
              <a:chOff x="0" y="91440"/>
              <a:chExt cx="2852928" cy="521208"/>
            </a:xfrm>
          </p:grpSpPr>
          <p:sp>
            <p:nvSpPr>
              <p:cNvPr id="11279" name="文本框 872"/>
              <p:cNvSpPr txBox="1"/>
              <p:nvPr/>
            </p:nvSpPr>
            <p:spPr>
              <a:xfrm>
                <a:off x="475488" y="164592"/>
                <a:ext cx="237744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zh-CN" altLang="en-US" sz="2000" b="1" dirty="0">
                    <a:solidFill>
                      <a:srgbClr val="7E7E7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单击此处添加标题</a:t>
                </a:r>
              </a:p>
            </p:txBody>
          </p:sp>
          <p:grpSp>
            <p:nvGrpSpPr>
              <p:cNvPr id="11280" name="组合 873"/>
              <p:cNvGrpSpPr/>
              <p:nvPr/>
            </p:nvGrpSpPr>
            <p:grpSpPr>
              <a:xfrm>
                <a:off x="0" y="91440"/>
                <a:ext cx="454152" cy="521208"/>
                <a:chOff x="0" y="91440"/>
                <a:chExt cx="454152" cy="521208"/>
              </a:xfrm>
            </p:grpSpPr>
            <p:sp>
              <p:nvSpPr>
                <p:cNvPr id="875" name="矩形 874"/>
                <p:cNvSpPr/>
                <p:nvPr/>
              </p:nvSpPr>
              <p:spPr>
                <a:xfrm>
                  <a:off x="0" y="91440"/>
                  <a:ext cx="301752" cy="521208"/>
                </a:xfrm>
                <a:prstGeom prst="rect">
                  <a:avLst/>
                </a:prstGeom>
                <a:solidFill>
                  <a:srgbClr val="00AF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6" name="矩形 875"/>
                <p:cNvSpPr/>
                <p:nvPr/>
              </p:nvSpPr>
              <p:spPr>
                <a:xfrm>
                  <a:off x="301752" y="91440"/>
                  <a:ext cx="152400" cy="521208"/>
                </a:xfrm>
                <a:prstGeom prst="rect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pic>
          <p:nvPicPr>
            <p:cNvPr id="11277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5" name="图片 4" descr="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" y="481330"/>
            <a:ext cx="5620385" cy="5850255"/>
          </a:xfrm>
          <a:prstGeom prst="rect">
            <a:avLst/>
          </a:prstGeom>
        </p:spPr>
      </p:pic>
      <p:pic>
        <p:nvPicPr>
          <p:cNvPr id="6" name="图片 5" descr="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481330"/>
            <a:ext cx="5462270" cy="58502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6"/>
          <p:cNvSpPr txBox="1"/>
          <p:nvPr/>
        </p:nvSpPr>
        <p:spPr>
          <a:xfrm>
            <a:off x="421005" y="144780"/>
            <a:ext cx="41325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803275"/>
            <a:ext cx="7143750" cy="59632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6"/>
          <p:cNvSpPr txBox="1"/>
          <p:nvPr/>
        </p:nvSpPr>
        <p:spPr>
          <a:xfrm>
            <a:off x="203835" y="144780"/>
            <a:ext cx="41630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5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" y="878840"/>
            <a:ext cx="12180570" cy="4137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-23495" y="911225"/>
            <a:ext cx="12180570" cy="407352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 descr="1.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565" y="911225"/>
            <a:ext cx="7156450" cy="5983605"/>
          </a:xfrm>
          <a:prstGeom prst="rect">
            <a:avLst/>
          </a:prstGeom>
        </p:spPr>
      </p:pic>
      <p:pic>
        <p:nvPicPr>
          <p:cNvPr id="6" name="图片 5" descr="1.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565" y="911225"/>
            <a:ext cx="7156450" cy="5982970"/>
          </a:xfrm>
          <a:prstGeom prst="rect">
            <a:avLst/>
          </a:prstGeom>
        </p:spPr>
      </p:pic>
      <p:pic>
        <p:nvPicPr>
          <p:cNvPr id="7" name="图片 6" descr="1.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565" y="878840"/>
            <a:ext cx="7245350" cy="6014720"/>
          </a:xfrm>
          <a:prstGeom prst="rect">
            <a:avLst/>
          </a:prstGeom>
        </p:spPr>
      </p:pic>
      <p:pic>
        <p:nvPicPr>
          <p:cNvPr id="10" name="图片 9" descr="1.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565" y="878840"/>
            <a:ext cx="7244715" cy="60394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6"/>
          <p:cNvSpPr txBox="1"/>
          <p:nvPr/>
        </p:nvSpPr>
        <p:spPr>
          <a:xfrm>
            <a:off x="421005" y="144780"/>
            <a:ext cx="4003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Grain Transport System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1.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460" y="880745"/>
            <a:ext cx="7116445" cy="5883910"/>
          </a:xfrm>
          <a:prstGeom prst="rect">
            <a:avLst/>
          </a:prstGeom>
        </p:spPr>
      </p:pic>
      <p:pic>
        <p:nvPicPr>
          <p:cNvPr id="6" name="图片 5" descr="1.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460" y="880745"/>
            <a:ext cx="7116445" cy="5943600"/>
          </a:xfrm>
          <a:prstGeom prst="rect">
            <a:avLst/>
          </a:prstGeom>
        </p:spPr>
      </p:pic>
      <p:pic>
        <p:nvPicPr>
          <p:cNvPr id="7" name="图片 6" descr="1.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460" y="880745"/>
            <a:ext cx="7117080" cy="59328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871"/>
          <p:cNvGrpSpPr/>
          <p:nvPr/>
        </p:nvGrpSpPr>
        <p:grpSpPr>
          <a:xfrm>
            <a:off x="0" y="219075"/>
            <a:ext cx="2852738" cy="522288"/>
            <a:chOff x="0" y="91440"/>
            <a:chExt cx="2852928" cy="521208"/>
          </a:xfrm>
        </p:grpSpPr>
        <p:sp>
          <p:nvSpPr>
            <p:cNvPr id="15369" name="文本框 872"/>
            <p:cNvSpPr txBox="1"/>
            <p:nvPr/>
          </p:nvSpPr>
          <p:spPr>
            <a:xfrm>
              <a:off x="475488" y="164592"/>
              <a:ext cx="237744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grpSp>
          <p:nvGrpSpPr>
            <p:cNvPr id="15370" name="组合 873"/>
            <p:cNvGrpSpPr/>
            <p:nvPr/>
          </p:nvGrpSpPr>
          <p:grpSpPr>
            <a:xfrm>
              <a:off x="0" y="91440"/>
              <a:ext cx="454152" cy="521208"/>
              <a:chOff x="0" y="91440"/>
              <a:chExt cx="454152" cy="521208"/>
            </a:xfrm>
          </p:grpSpPr>
          <p:sp>
            <p:nvSpPr>
              <p:cNvPr id="875" name="矩形 874"/>
              <p:cNvSpPr/>
              <p:nvPr/>
            </p:nvSpPr>
            <p:spPr>
              <a:xfrm>
                <a:off x="0" y="91440"/>
                <a:ext cx="301752" cy="521208"/>
              </a:xfrm>
              <a:prstGeom prst="rect">
                <a:avLst/>
              </a:prstGeom>
              <a:solidFill>
                <a:srgbClr val="00A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76" name="矩形 875"/>
              <p:cNvSpPr/>
              <p:nvPr/>
            </p:nvSpPr>
            <p:spPr>
              <a:xfrm>
                <a:off x="301752" y="91440"/>
                <a:ext cx="152400" cy="521208"/>
              </a:xfrm>
              <a:prstGeom prst="rect">
                <a:avLst/>
              </a:prstGeom>
              <a:solidFill>
                <a:srgbClr val="7AC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1536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98" y="635"/>
            <a:ext cx="102822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0" y="-14287"/>
            <a:ext cx="6562725" cy="6872288"/>
          </a:xfrm>
          <a:custGeom>
            <a:avLst/>
            <a:gdLst>
              <a:gd name="connsiteX0" fmla="*/ 0 w 3512457"/>
              <a:gd name="connsiteY0" fmla="*/ 0 h 6858000"/>
              <a:gd name="connsiteX1" fmla="*/ 3512457 w 3512457"/>
              <a:gd name="connsiteY1" fmla="*/ 0 h 6858000"/>
              <a:gd name="connsiteX2" fmla="*/ 3512457 w 3512457"/>
              <a:gd name="connsiteY2" fmla="*/ 6858000 h 6858000"/>
              <a:gd name="connsiteX3" fmla="*/ 0 w 3512457"/>
              <a:gd name="connsiteY3" fmla="*/ 6858000 h 6858000"/>
              <a:gd name="connsiteX4" fmla="*/ 0 w 3512457"/>
              <a:gd name="connsiteY4" fmla="*/ 0 h 6858000"/>
              <a:gd name="connsiteX0-1" fmla="*/ 0 w 7010400"/>
              <a:gd name="connsiteY0-2" fmla="*/ 0 h 6887029"/>
              <a:gd name="connsiteX1-3" fmla="*/ 3512457 w 7010400"/>
              <a:gd name="connsiteY1-4" fmla="*/ 0 h 6887029"/>
              <a:gd name="connsiteX2-5" fmla="*/ 7010400 w 7010400"/>
              <a:gd name="connsiteY2-6" fmla="*/ 6887029 h 6887029"/>
              <a:gd name="connsiteX3-7" fmla="*/ 0 w 7010400"/>
              <a:gd name="connsiteY3-8" fmla="*/ 6858000 h 6887029"/>
              <a:gd name="connsiteX4-9" fmla="*/ 0 w 7010400"/>
              <a:gd name="connsiteY4-10" fmla="*/ 0 h 6887029"/>
              <a:gd name="connsiteX0-11" fmla="*/ 0 w 7010400"/>
              <a:gd name="connsiteY0-12" fmla="*/ 0 h 6887029"/>
              <a:gd name="connsiteX1-13" fmla="*/ 3047999 w 7010400"/>
              <a:gd name="connsiteY1-14" fmla="*/ 0 h 6887029"/>
              <a:gd name="connsiteX2-15" fmla="*/ 7010400 w 7010400"/>
              <a:gd name="connsiteY2-16" fmla="*/ 6887029 h 6887029"/>
              <a:gd name="connsiteX3-17" fmla="*/ 0 w 7010400"/>
              <a:gd name="connsiteY3-18" fmla="*/ 6858000 h 6887029"/>
              <a:gd name="connsiteX4-19" fmla="*/ 0 w 7010400"/>
              <a:gd name="connsiteY4-20" fmla="*/ 0 h 6887029"/>
              <a:gd name="connsiteX0-21" fmla="*/ 0 w 7010400"/>
              <a:gd name="connsiteY0-22" fmla="*/ 0 h 6887029"/>
              <a:gd name="connsiteX1-23" fmla="*/ 2830285 w 7010400"/>
              <a:gd name="connsiteY1-24" fmla="*/ 0 h 6887029"/>
              <a:gd name="connsiteX2-25" fmla="*/ 7010400 w 7010400"/>
              <a:gd name="connsiteY2-26" fmla="*/ 6887029 h 6887029"/>
              <a:gd name="connsiteX3-27" fmla="*/ 0 w 7010400"/>
              <a:gd name="connsiteY3-28" fmla="*/ 6858000 h 6887029"/>
              <a:gd name="connsiteX4-29" fmla="*/ 0 w 7010400"/>
              <a:gd name="connsiteY4-30" fmla="*/ 0 h 6887029"/>
              <a:gd name="connsiteX0-31" fmla="*/ 0 w 7010400"/>
              <a:gd name="connsiteY0-32" fmla="*/ 0 h 6887029"/>
              <a:gd name="connsiteX1-33" fmla="*/ 2830285 w 7010400"/>
              <a:gd name="connsiteY1-34" fmla="*/ 0 h 6887029"/>
              <a:gd name="connsiteX2-35" fmla="*/ 7010400 w 7010400"/>
              <a:gd name="connsiteY2-36" fmla="*/ 6887029 h 6887029"/>
              <a:gd name="connsiteX3-37" fmla="*/ 0 w 7010400"/>
              <a:gd name="connsiteY3-38" fmla="*/ 6858000 h 6887029"/>
              <a:gd name="connsiteX4-39" fmla="*/ 0 w 7010400"/>
              <a:gd name="connsiteY4-40" fmla="*/ 0 h 6887029"/>
              <a:gd name="connsiteX0-41" fmla="*/ 0 w 7010400"/>
              <a:gd name="connsiteY0-42" fmla="*/ 0 h 6872514"/>
              <a:gd name="connsiteX1-43" fmla="*/ 2830285 w 7010400"/>
              <a:gd name="connsiteY1-44" fmla="*/ 0 h 6872514"/>
              <a:gd name="connsiteX2-45" fmla="*/ 7010400 w 7010400"/>
              <a:gd name="connsiteY2-46" fmla="*/ 6872514 h 6872514"/>
              <a:gd name="connsiteX3-47" fmla="*/ 0 w 7010400"/>
              <a:gd name="connsiteY3-48" fmla="*/ 6858000 h 6872514"/>
              <a:gd name="connsiteX4-49" fmla="*/ 0 w 7010400"/>
              <a:gd name="connsiteY4-50" fmla="*/ 0 h 68725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10400" h="6872514">
                <a:moveTo>
                  <a:pt x="0" y="0"/>
                </a:moveTo>
                <a:lnTo>
                  <a:pt x="2830285" y="0"/>
                </a:lnTo>
                <a:lnTo>
                  <a:pt x="7010400" y="68725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65" name="组合 6"/>
          <p:cNvGrpSpPr/>
          <p:nvPr/>
        </p:nvGrpSpPr>
        <p:grpSpPr>
          <a:xfrm>
            <a:off x="3479800" y="-552450"/>
            <a:ext cx="2214563" cy="7900988"/>
            <a:chOff x="4160451" y="-280611"/>
            <a:chExt cx="2214568" cy="7900501"/>
          </a:xfrm>
        </p:grpSpPr>
        <p:sp>
          <p:nvSpPr>
            <p:cNvPr id="14" name="任意多边形 13"/>
            <p:cNvSpPr/>
            <p:nvPr/>
          </p:nvSpPr>
          <p:spPr>
            <a:xfrm rot="19563213">
              <a:off x="5713080" y="3213211"/>
              <a:ext cx="661939" cy="4406679"/>
            </a:xfrm>
            <a:custGeom>
              <a:avLst/>
              <a:gdLst>
                <a:gd name="connsiteX0" fmla="*/ 647596 w 661939"/>
                <a:gd name="connsiteY0" fmla="*/ 375072 h 4406679"/>
                <a:gd name="connsiteX1" fmla="*/ 493428 w 661939"/>
                <a:gd name="connsiteY1" fmla="*/ 4406679 h 4406679"/>
                <a:gd name="connsiteX2" fmla="*/ 470210 w 661939"/>
                <a:gd name="connsiteY2" fmla="*/ 4406679 h 4406679"/>
                <a:gd name="connsiteX3" fmla="*/ 0 w 661939"/>
                <a:gd name="connsiteY3" fmla="*/ 4090157 h 4406679"/>
                <a:gd name="connsiteX4" fmla="*/ 154750 w 661939"/>
                <a:gd name="connsiteY4" fmla="*/ 43314 h 4406679"/>
                <a:gd name="connsiteX5" fmla="*/ 661939 w 661939"/>
                <a:gd name="connsiteY5" fmla="*/ 0 h 4406679"/>
                <a:gd name="connsiteX6" fmla="*/ 661457 w 661939"/>
                <a:gd name="connsiteY6" fmla="*/ 12604 h 4406679"/>
                <a:gd name="connsiteX7" fmla="*/ 642732 w 661939"/>
                <a:gd name="connsiteY7" fmla="*/ 0 h 44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1939" h="4406679">
                  <a:moveTo>
                    <a:pt x="647596" y="375072"/>
                  </a:moveTo>
                  <a:lnTo>
                    <a:pt x="493428" y="4406679"/>
                  </a:lnTo>
                  <a:lnTo>
                    <a:pt x="470210" y="4406679"/>
                  </a:lnTo>
                  <a:lnTo>
                    <a:pt x="0" y="4090157"/>
                  </a:lnTo>
                  <a:lnTo>
                    <a:pt x="154750" y="43314"/>
                  </a:lnTo>
                  <a:close/>
                  <a:moveTo>
                    <a:pt x="661939" y="0"/>
                  </a:moveTo>
                  <a:lnTo>
                    <a:pt x="661457" y="12604"/>
                  </a:lnTo>
                  <a:lnTo>
                    <a:pt x="642732" y="0"/>
                  </a:lnTo>
                  <a:close/>
                </a:path>
              </a:pathLst>
            </a:custGeom>
            <a:solidFill>
              <a:srgbClr val="E5AE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9563213">
              <a:off x="4160451" y="-280611"/>
              <a:ext cx="661939" cy="4458065"/>
            </a:xfrm>
            <a:custGeom>
              <a:avLst/>
              <a:gdLst>
                <a:gd name="connsiteX0" fmla="*/ 647596 w 661939"/>
                <a:gd name="connsiteY0" fmla="*/ 375072 h 4406679"/>
                <a:gd name="connsiteX1" fmla="*/ 493428 w 661939"/>
                <a:gd name="connsiteY1" fmla="*/ 4406679 h 4406679"/>
                <a:gd name="connsiteX2" fmla="*/ 470210 w 661939"/>
                <a:gd name="connsiteY2" fmla="*/ 4406679 h 4406679"/>
                <a:gd name="connsiteX3" fmla="*/ 0 w 661939"/>
                <a:gd name="connsiteY3" fmla="*/ 4090157 h 4406679"/>
                <a:gd name="connsiteX4" fmla="*/ 154750 w 661939"/>
                <a:gd name="connsiteY4" fmla="*/ 43314 h 4406679"/>
                <a:gd name="connsiteX5" fmla="*/ 661939 w 661939"/>
                <a:gd name="connsiteY5" fmla="*/ 0 h 4406679"/>
                <a:gd name="connsiteX6" fmla="*/ 661457 w 661939"/>
                <a:gd name="connsiteY6" fmla="*/ 12604 h 4406679"/>
                <a:gd name="connsiteX7" fmla="*/ 642732 w 661939"/>
                <a:gd name="connsiteY7" fmla="*/ 0 h 440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1939" h="4406679">
                  <a:moveTo>
                    <a:pt x="647596" y="375072"/>
                  </a:moveTo>
                  <a:lnTo>
                    <a:pt x="493428" y="4406679"/>
                  </a:lnTo>
                  <a:lnTo>
                    <a:pt x="470210" y="4406679"/>
                  </a:lnTo>
                  <a:lnTo>
                    <a:pt x="0" y="4090157"/>
                  </a:lnTo>
                  <a:lnTo>
                    <a:pt x="154750" y="43314"/>
                  </a:lnTo>
                  <a:close/>
                  <a:moveTo>
                    <a:pt x="661939" y="0"/>
                  </a:moveTo>
                  <a:lnTo>
                    <a:pt x="661457" y="12604"/>
                  </a:lnTo>
                  <a:lnTo>
                    <a:pt x="642732" y="0"/>
                  </a:lnTo>
                  <a:close/>
                </a:path>
              </a:pathLst>
            </a:custGeom>
            <a:solidFill>
              <a:srgbClr val="DB8F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7" name="图片 6" descr="1.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692785"/>
            <a:ext cx="7041515" cy="5852160"/>
          </a:xfrm>
          <a:prstGeom prst="rect">
            <a:avLst/>
          </a:prstGeom>
        </p:spPr>
      </p:pic>
      <p:pic>
        <p:nvPicPr>
          <p:cNvPr id="8" name="图片 7" descr="1.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675" y="692785"/>
            <a:ext cx="7041515" cy="5852160"/>
          </a:xfrm>
          <a:prstGeom prst="rect">
            <a:avLst/>
          </a:prstGeom>
        </p:spPr>
      </p:pic>
      <p:pic>
        <p:nvPicPr>
          <p:cNvPr id="9" name="图片 8" descr="2.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5" y="741680"/>
            <a:ext cx="7052310" cy="5885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LASH_PICTURE_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2_1"/>
  <p:tag name="KSO_WM_UNIT_ID" val="mixed20199732_1*ζ_h_i*1_2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1"/>
  <p:tag name="KSO_WM_UNIT_ID" val="mixed20199732_1*ζ_h_i*1_1_1"/>
  <p:tag name="KSO_WM_TEMPLATE_CATEGORY" val="mixed"/>
  <p:tag name="KSO_WM_TEMPLATE_INDEX" val="20199732"/>
  <p:tag name="KSO_WM_UNIT_LAYERLEVEL" val="1_1_1"/>
  <p:tag name="KSO_WM_TAG_VERSION" val="1.0"/>
  <p:tag name="KSO_WM_BEAUTIFY_FLAG" val="#wm#"/>
  <p:tag name="KSO_WM_UNIT_FLASH_PICTURE_RATE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111</Words>
  <Application>Microsoft Office PowerPoint</Application>
  <PresentationFormat>宽屏</PresentationFormat>
  <Paragraphs>31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Calibri</vt:lpstr>
      <vt:lpstr>Calibri Light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轻 重己</cp:lastModifiedBy>
  <cp:revision>29</cp:revision>
  <dcterms:created xsi:type="dcterms:W3CDTF">2015-05-14T07:48:00Z</dcterms:created>
  <dcterms:modified xsi:type="dcterms:W3CDTF">2019-05-25T05:37:48Z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